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21"/>
  </p:notesMasterIdLst>
  <p:sldIdLst>
    <p:sldId id="256" r:id="rId2"/>
    <p:sldId id="329" r:id="rId3"/>
    <p:sldId id="310" r:id="rId4"/>
    <p:sldId id="257" r:id="rId5"/>
    <p:sldId id="316" r:id="rId6"/>
    <p:sldId id="317" r:id="rId7"/>
    <p:sldId id="318" r:id="rId8"/>
    <p:sldId id="324" r:id="rId9"/>
    <p:sldId id="319" r:id="rId10"/>
    <p:sldId id="325" r:id="rId11"/>
    <p:sldId id="321" r:id="rId12"/>
    <p:sldId id="320" r:id="rId13"/>
    <p:sldId id="326" r:id="rId14"/>
    <p:sldId id="322" r:id="rId15"/>
    <p:sldId id="327" r:id="rId16"/>
    <p:sldId id="328" r:id="rId17"/>
    <p:sldId id="323" r:id="rId18"/>
    <p:sldId id="330" r:id="rId19"/>
    <p:sldId id="33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0F1"/>
    <a:srgbClr val="FFFFFF"/>
    <a:srgbClr val="FEFEFE"/>
    <a:srgbClr val="3E90C3"/>
    <a:srgbClr val="3A5A11"/>
    <a:srgbClr val="7AC74D"/>
    <a:srgbClr val="7BC8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2933FF-17E0-47DE-A7FF-39C7F6506D30}" v="42" dt="2024-06-17T12:15:37.5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072" autoAdjust="0"/>
  </p:normalViewPr>
  <p:slideViewPr>
    <p:cSldViewPr snapToGrid="0">
      <p:cViewPr varScale="1">
        <p:scale>
          <a:sx n="77" d="100"/>
          <a:sy n="77" d="100"/>
        </p:scale>
        <p:origin x="1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y Johnson" userId="afa645817d7f9285" providerId="LiveId" clId="{A12933FF-17E0-47DE-A7FF-39C7F6506D30}"/>
    <pc:docChg chg="undo custSel addSld delSld modSld sldOrd">
      <pc:chgData name="Kristy Johnson" userId="afa645817d7f9285" providerId="LiveId" clId="{A12933FF-17E0-47DE-A7FF-39C7F6506D30}" dt="2024-06-17T12:15:43.231" v="4443" actId="1076"/>
      <pc:docMkLst>
        <pc:docMk/>
      </pc:docMkLst>
      <pc:sldChg chg="addSp delSp modSp mod addAnim">
        <pc:chgData name="Kristy Johnson" userId="afa645817d7f9285" providerId="LiveId" clId="{A12933FF-17E0-47DE-A7FF-39C7F6506D30}" dt="2024-06-17T12:03:13.252" v="4348" actId="27614"/>
        <pc:sldMkLst>
          <pc:docMk/>
          <pc:sldMk cId="617962537" sldId="256"/>
        </pc:sldMkLst>
        <pc:spChg chg="mod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2" creationId="{D888DBE8-157A-2820-5F17-2A7263811548}"/>
          </ac:spMkLst>
        </pc:spChg>
        <pc:spChg chg="mod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3" creationId="{AE07AE95-F8FB-D371-4C43-5A92F263451B}"/>
          </ac:spMkLst>
        </pc:spChg>
        <pc:spChg chg="del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87" creationId="{0DBF1ABE-8590-450D-BB49-BDDCCF3EEA9E}"/>
          </ac:spMkLst>
        </pc:spChg>
        <pc:spChg chg="del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89" creationId="{96CB0275-66F1-4491-93B8-121D0C7176BF}"/>
          </ac:spMkLst>
        </pc:spChg>
        <pc:spChg chg="del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91" creationId="{18D32C3D-8F76-4E99-BE56-0836CC38CC84}"/>
          </ac:spMkLst>
        </pc:spChg>
        <pc:spChg chg="del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93" creationId="{70766076-46F5-42D5-A773-2B3BEF2B8B74}"/>
          </ac:spMkLst>
        </pc:spChg>
        <pc:spChg chg="add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98" creationId="{AC8EEB0F-BA72-49AC-956F-331B60FDE79E}"/>
          </ac:spMkLst>
        </pc:spChg>
        <pc:spChg chg="add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100" creationId="{228A581D-1BC9-4759-AB42-F7685630E451}"/>
          </ac:spMkLst>
        </pc:spChg>
        <pc:spChg chg="add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102" creationId="{87CE1C1F-C9E2-4C83-BA54-D7BC5D52165A}"/>
          </ac:spMkLst>
        </pc:spChg>
        <pc:spChg chg="add">
          <ac:chgData name="Kristy Johnson" userId="afa645817d7f9285" providerId="LiveId" clId="{A12933FF-17E0-47DE-A7FF-39C7F6506D30}" dt="2024-06-17T12:02:58.687" v="4344" actId="26606"/>
          <ac:spMkLst>
            <pc:docMk/>
            <pc:sldMk cId="617962537" sldId="256"/>
            <ac:spMk id="104" creationId="{831C0CFE-AC9D-4032-8A9F-36B1BA171FED}"/>
          </ac:spMkLst>
        </pc:spChg>
        <pc:picChg chg="add mod ord">
          <ac:chgData name="Kristy Johnson" userId="afa645817d7f9285" providerId="LiveId" clId="{A12933FF-17E0-47DE-A7FF-39C7F6506D30}" dt="2024-06-17T12:03:13.252" v="4348" actId="27614"/>
          <ac:picMkLst>
            <pc:docMk/>
            <pc:sldMk cId="617962537" sldId="256"/>
            <ac:picMk id="4" creationId="{6940E3F8-610A-AFCD-36B5-7500E3DE09EF}"/>
          </ac:picMkLst>
        </pc:picChg>
        <pc:picChg chg="del mod">
          <ac:chgData name="Kristy Johnson" userId="afa645817d7f9285" providerId="LiveId" clId="{A12933FF-17E0-47DE-A7FF-39C7F6506D30}" dt="2024-06-17T12:02:44.787" v="4342" actId="478"/>
          <ac:picMkLst>
            <pc:docMk/>
            <pc:sldMk cId="617962537" sldId="256"/>
            <ac:picMk id="5" creationId="{293D2F8B-597A-1A9E-90BE-4431A3BF3094}"/>
          </ac:picMkLst>
        </pc:picChg>
      </pc:sldChg>
      <pc:sldChg chg="modSp mod ord modTransition">
        <pc:chgData name="Kristy Johnson" userId="afa645817d7f9285" providerId="LiveId" clId="{A12933FF-17E0-47DE-A7FF-39C7F6506D30}" dt="2024-06-17T12:11:31.819" v="4437"/>
        <pc:sldMkLst>
          <pc:docMk/>
          <pc:sldMk cId="2041696914" sldId="257"/>
        </pc:sldMkLst>
        <pc:spChg chg="mod">
          <ac:chgData name="Kristy Johnson" userId="afa645817d7f9285" providerId="LiveId" clId="{A12933FF-17E0-47DE-A7FF-39C7F6506D30}" dt="2024-06-17T11:02:41.860" v="433" actId="27636"/>
          <ac:spMkLst>
            <pc:docMk/>
            <pc:sldMk cId="2041696914" sldId="257"/>
            <ac:spMk id="3" creationId="{D4B5797E-7C00-9725-D53D-F1933542260E}"/>
          </ac:spMkLst>
        </pc:spChg>
        <pc:picChg chg="mod">
          <ac:chgData name="Kristy Johnson" userId="afa645817d7f9285" providerId="LiveId" clId="{A12933FF-17E0-47DE-A7FF-39C7F6506D30}" dt="2024-06-17T11:04:15.021" v="442" actId="14826"/>
          <ac:picMkLst>
            <pc:docMk/>
            <pc:sldMk cId="2041696914" sldId="257"/>
            <ac:picMk id="18" creationId="{329D49C1-51D8-72EB-469D-7F01130C559D}"/>
          </ac:picMkLst>
        </pc:picChg>
      </pc:sldChg>
      <pc:sldChg chg="del">
        <pc:chgData name="Kristy Johnson" userId="afa645817d7f9285" providerId="LiveId" clId="{A12933FF-17E0-47DE-A7FF-39C7F6506D30}" dt="2024-06-17T11:02:53.977" v="438" actId="47"/>
        <pc:sldMkLst>
          <pc:docMk/>
          <pc:sldMk cId="3954240450" sldId="302"/>
        </pc:sldMkLst>
      </pc:sldChg>
      <pc:sldChg chg="del">
        <pc:chgData name="Kristy Johnson" userId="afa645817d7f9285" providerId="LiveId" clId="{A12933FF-17E0-47DE-A7FF-39C7F6506D30}" dt="2024-06-17T11:02:51.593" v="436" actId="47"/>
        <pc:sldMkLst>
          <pc:docMk/>
          <pc:sldMk cId="263293917" sldId="303"/>
        </pc:sldMkLst>
      </pc:sldChg>
      <pc:sldChg chg="del">
        <pc:chgData name="Kristy Johnson" userId="afa645817d7f9285" providerId="LiveId" clId="{A12933FF-17E0-47DE-A7FF-39C7F6506D30}" dt="2024-06-17T11:02:50.823" v="435" actId="47"/>
        <pc:sldMkLst>
          <pc:docMk/>
          <pc:sldMk cId="516444958" sldId="304"/>
        </pc:sldMkLst>
      </pc:sldChg>
      <pc:sldChg chg="del">
        <pc:chgData name="Kristy Johnson" userId="afa645817d7f9285" providerId="LiveId" clId="{A12933FF-17E0-47DE-A7FF-39C7F6506D30}" dt="2024-06-17T11:02:52.256" v="437" actId="47"/>
        <pc:sldMkLst>
          <pc:docMk/>
          <pc:sldMk cId="2590295699" sldId="308"/>
        </pc:sldMkLst>
      </pc:sldChg>
      <pc:sldChg chg="modSp mod">
        <pc:chgData name="Kristy Johnson" userId="afa645817d7f9285" providerId="LiveId" clId="{A12933FF-17E0-47DE-A7FF-39C7F6506D30}" dt="2024-06-17T11:01:17.325" v="420" actId="20577"/>
        <pc:sldMkLst>
          <pc:docMk/>
          <pc:sldMk cId="682415412" sldId="310"/>
        </pc:sldMkLst>
        <pc:spChg chg="mod">
          <ac:chgData name="Kristy Johnson" userId="afa645817d7f9285" providerId="LiveId" clId="{A12933FF-17E0-47DE-A7FF-39C7F6506D30}" dt="2024-06-17T11:01:17.325" v="420" actId="20577"/>
          <ac:spMkLst>
            <pc:docMk/>
            <pc:sldMk cId="682415412" sldId="310"/>
            <ac:spMk id="3" creationId="{FAC61F89-9865-63ED-2FB7-515A64DE7669}"/>
          </ac:spMkLst>
        </pc:spChg>
      </pc:sldChg>
      <pc:sldChg chg="addSp delSp modSp del mod">
        <pc:chgData name="Kristy Johnson" userId="afa645817d7f9285" providerId="LiveId" clId="{A12933FF-17E0-47DE-A7FF-39C7F6506D30}" dt="2024-06-17T11:01:34.426" v="424" actId="47"/>
        <pc:sldMkLst>
          <pc:docMk/>
          <pc:sldMk cId="2361949669" sldId="312"/>
        </pc:sldMkLst>
        <pc:spChg chg="add mod">
          <ac:chgData name="Kristy Johnson" userId="afa645817d7f9285" providerId="LiveId" clId="{A12933FF-17E0-47DE-A7FF-39C7F6506D30}" dt="2024-06-17T11:01:28.291" v="421" actId="478"/>
          <ac:spMkLst>
            <pc:docMk/>
            <pc:sldMk cId="2361949669" sldId="312"/>
            <ac:spMk id="3" creationId="{4B36FA14-6833-49F4-CD4C-BBE0470AAA91}"/>
          </ac:spMkLst>
        </pc:spChg>
        <pc:picChg chg="del">
          <ac:chgData name="Kristy Johnson" userId="afa645817d7f9285" providerId="LiveId" clId="{A12933FF-17E0-47DE-A7FF-39C7F6506D30}" dt="2024-06-17T11:01:28.291" v="421" actId="478"/>
          <ac:picMkLst>
            <pc:docMk/>
            <pc:sldMk cId="2361949669" sldId="312"/>
            <ac:picMk id="4" creationId="{DAA9C3B0-FDF4-5C1F-E473-62DF68505FEA}"/>
          </ac:picMkLst>
        </pc:picChg>
      </pc:sldChg>
      <pc:sldChg chg="del">
        <pc:chgData name="Kristy Johnson" userId="afa645817d7f9285" providerId="LiveId" clId="{A12933FF-17E0-47DE-A7FF-39C7F6506D30}" dt="2024-06-17T11:02:55.075" v="439" actId="47"/>
        <pc:sldMkLst>
          <pc:docMk/>
          <pc:sldMk cId="2964661020" sldId="315"/>
        </pc:sldMkLst>
      </pc:sldChg>
      <pc:sldChg chg="modSp mod">
        <pc:chgData name="Kristy Johnson" userId="afa645817d7f9285" providerId="LiveId" clId="{A12933FF-17E0-47DE-A7FF-39C7F6506D30}" dt="2024-06-17T12:06:19.003" v="4399" actId="27636"/>
        <pc:sldMkLst>
          <pc:docMk/>
          <pc:sldMk cId="4273191686" sldId="316"/>
        </pc:sldMkLst>
        <pc:spChg chg="mod">
          <ac:chgData name="Kristy Johnson" userId="afa645817d7f9285" providerId="LiveId" clId="{A12933FF-17E0-47DE-A7FF-39C7F6506D30}" dt="2024-06-17T12:06:16.514" v="4397" actId="1076"/>
          <ac:spMkLst>
            <pc:docMk/>
            <pc:sldMk cId="4273191686" sldId="316"/>
            <ac:spMk id="2" creationId="{8A72882A-23DD-0B84-59B8-1F7D6B852E09}"/>
          </ac:spMkLst>
        </pc:spChg>
        <pc:spChg chg="mod">
          <ac:chgData name="Kristy Johnson" userId="afa645817d7f9285" providerId="LiveId" clId="{A12933FF-17E0-47DE-A7FF-39C7F6506D30}" dt="2024-06-17T12:06:19.003" v="4399" actId="27636"/>
          <ac:spMkLst>
            <pc:docMk/>
            <pc:sldMk cId="4273191686" sldId="316"/>
            <ac:spMk id="3" creationId="{71D9C15A-8E1D-3D8B-B583-A9BBBE90884F}"/>
          </ac:spMkLst>
        </pc:spChg>
        <pc:picChg chg="mod">
          <ac:chgData name="Kristy Johnson" userId="afa645817d7f9285" providerId="LiveId" clId="{A12933FF-17E0-47DE-A7FF-39C7F6506D30}" dt="2024-06-17T11:05:29.972" v="443" actId="14826"/>
          <ac:picMkLst>
            <pc:docMk/>
            <pc:sldMk cId="4273191686" sldId="316"/>
            <ac:picMk id="47" creationId="{7164E8BD-CF2D-81F6-F877-3BA3CC57A1FC}"/>
          </ac:picMkLst>
        </pc:picChg>
      </pc:sldChg>
      <pc:sldChg chg="addSp delSp modSp new del mod ord setBg">
        <pc:chgData name="Kristy Johnson" userId="afa645817d7f9285" providerId="LiveId" clId="{A12933FF-17E0-47DE-A7FF-39C7F6506D30}" dt="2024-06-17T10:57:19.323" v="43" actId="47"/>
        <pc:sldMkLst>
          <pc:docMk/>
          <pc:sldMk cId="2489097023" sldId="317"/>
        </pc:sldMkLst>
        <pc:spChg chg="mod">
          <ac:chgData name="Kristy Johnson" userId="afa645817d7f9285" providerId="LiveId" clId="{A12933FF-17E0-47DE-A7FF-39C7F6506D30}" dt="2024-06-17T10:53:53.470" v="29" actId="26606"/>
          <ac:spMkLst>
            <pc:docMk/>
            <pc:sldMk cId="2489097023" sldId="317"/>
            <ac:spMk id="2" creationId="{BD90846F-F7C3-DD7B-7B72-46111D77B4E0}"/>
          </ac:spMkLst>
        </pc:spChg>
        <pc:spChg chg="del mod">
          <ac:chgData name="Kristy Johnson" userId="afa645817d7f9285" providerId="LiveId" clId="{A12933FF-17E0-47DE-A7FF-39C7F6506D30}" dt="2024-06-17T10:55:09.394" v="30" actId="931"/>
          <ac:spMkLst>
            <pc:docMk/>
            <pc:sldMk cId="2489097023" sldId="317"/>
            <ac:spMk id="3" creationId="{EEFD4AE2-F95E-11F9-4F5C-BA1073497CD6}"/>
          </ac:spMkLst>
        </pc:spChg>
        <pc:spChg chg="add">
          <ac:chgData name="Kristy Johnson" userId="afa645817d7f9285" providerId="LiveId" clId="{A12933FF-17E0-47DE-A7FF-39C7F6506D30}" dt="2024-06-17T10:53:53.470" v="29" actId="26606"/>
          <ac:spMkLst>
            <pc:docMk/>
            <pc:sldMk cId="2489097023" sldId="317"/>
            <ac:spMk id="8" creationId="{593B4D24-F4A8-4141-A20A-E0575D199633}"/>
          </ac:spMkLst>
        </pc:spChg>
        <pc:grpChg chg="add">
          <ac:chgData name="Kristy Johnson" userId="afa645817d7f9285" providerId="LiveId" clId="{A12933FF-17E0-47DE-A7FF-39C7F6506D30}" dt="2024-06-17T10:53:53.470" v="29" actId="26606"/>
          <ac:grpSpMkLst>
            <pc:docMk/>
            <pc:sldMk cId="2489097023" sldId="317"/>
            <ac:grpSpMk id="10" creationId="{6CCEEF8A-4A3A-4B35-AA57-D804767F5AD9}"/>
          </ac:grpSpMkLst>
        </pc:grpChg>
        <pc:picChg chg="add mod ord">
          <ac:chgData name="Kristy Johnson" userId="afa645817d7f9285" providerId="LiveId" clId="{A12933FF-17E0-47DE-A7FF-39C7F6506D30}" dt="2024-06-17T10:55:23.544" v="34" actId="167"/>
          <ac:picMkLst>
            <pc:docMk/>
            <pc:sldMk cId="2489097023" sldId="317"/>
            <ac:picMk id="5" creationId="{6C128156-EAA8-8341-BA98-2BA106E11C30}"/>
          </ac:picMkLst>
        </pc:picChg>
      </pc:sldChg>
      <pc:sldChg chg="addSp delSp modSp new mod setBg">
        <pc:chgData name="Kristy Johnson" userId="afa645817d7f9285" providerId="LiveId" clId="{A12933FF-17E0-47DE-A7FF-39C7F6506D30}" dt="2024-06-17T11:43:45.864" v="4181" actId="27636"/>
        <pc:sldMkLst>
          <pc:docMk/>
          <pc:sldMk cId="3318133043" sldId="317"/>
        </pc:sldMkLst>
        <pc:spChg chg="mod">
          <ac:chgData name="Kristy Johnson" userId="afa645817d7f9285" providerId="LiveId" clId="{A12933FF-17E0-47DE-A7FF-39C7F6506D30}" dt="2024-06-17T11:42:45.933" v="4166" actId="1076"/>
          <ac:spMkLst>
            <pc:docMk/>
            <pc:sldMk cId="3318133043" sldId="317"/>
            <ac:spMk id="2" creationId="{D5F05DB5-DE31-7AB9-5034-E2061AA612C2}"/>
          </ac:spMkLst>
        </pc:spChg>
        <pc:spChg chg="mod">
          <ac:chgData name="Kristy Johnson" userId="afa645817d7f9285" providerId="LiveId" clId="{A12933FF-17E0-47DE-A7FF-39C7F6506D30}" dt="2024-06-17T11:43:45.864" v="4181" actId="27636"/>
          <ac:spMkLst>
            <pc:docMk/>
            <pc:sldMk cId="3318133043" sldId="317"/>
            <ac:spMk id="3" creationId="{48DA1304-72D1-0423-3B56-19F800CB116A}"/>
          </ac:spMkLst>
        </pc:spChg>
        <pc:spChg chg="add del">
          <ac:chgData name="Kristy Johnson" userId="afa645817d7f9285" providerId="LiveId" clId="{A12933FF-17E0-47DE-A7FF-39C7F6506D30}" dt="2024-06-17T11:41:35.810" v="4154" actId="26606"/>
          <ac:spMkLst>
            <pc:docMk/>
            <pc:sldMk cId="3318133043" sldId="317"/>
            <ac:spMk id="9" creationId="{8181FC64-B306-4821-98E2-780662EFC486}"/>
          </ac:spMkLst>
        </pc:spChg>
        <pc:spChg chg="add del">
          <ac:chgData name="Kristy Johnson" userId="afa645817d7f9285" providerId="LiveId" clId="{A12933FF-17E0-47DE-A7FF-39C7F6506D30}" dt="2024-06-17T11:41:35.810" v="4154" actId="26606"/>
          <ac:spMkLst>
            <pc:docMk/>
            <pc:sldMk cId="3318133043" sldId="317"/>
            <ac:spMk id="11" creationId="{5871FC61-DD4E-47D4-81FD-8A7E7D12B371}"/>
          </ac:spMkLst>
        </pc:spChg>
        <pc:spChg chg="add del">
          <ac:chgData name="Kristy Johnson" userId="afa645817d7f9285" providerId="LiveId" clId="{A12933FF-17E0-47DE-A7FF-39C7F6506D30}" dt="2024-06-17T11:41:35.810" v="4154" actId="26606"/>
          <ac:spMkLst>
            <pc:docMk/>
            <pc:sldMk cId="3318133043" sldId="317"/>
            <ac:spMk id="13" creationId="{829A1E2C-5AC8-40FC-99E9-832069D39792}"/>
          </ac:spMkLst>
        </pc:spChg>
        <pc:spChg chg="add del">
          <ac:chgData name="Kristy Johnson" userId="afa645817d7f9285" providerId="LiveId" clId="{A12933FF-17E0-47DE-A7FF-39C7F6506D30}" dt="2024-06-17T11:41:35.810" v="4154" actId="26606"/>
          <ac:spMkLst>
            <pc:docMk/>
            <pc:sldMk cId="3318133043" sldId="317"/>
            <ac:spMk id="15" creationId="{55C54A75-E44A-4147-B9D0-FF46CFD31612}"/>
          </ac:spMkLst>
        </pc:spChg>
        <pc:spChg chg="add del">
          <ac:chgData name="Kristy Johnson" userId="afa645817d7f9285" providerId="LiveId" clId="{A12933FF-17E0-47DE-A7FF-39C7F6506D30}" dt="2024-06-17T11:42:20.688" v="4158" actId="26606"/>
          <ac:spMkLst>
            <pc:docMk/>
            <pc:sldMk cId="3318133043" sldId="317"/>
            <ac:spMk id="20" creationId="{49BB7E9A-6937-4BF0-9F51-A20F197B550F}"/>
          </ac:spMkLst>
        </pc:spChg>
        <pc:spChg chg="add del">
          <ac:chgData name="Kristy Johnson" userId="afa645817d7f9285" providerId="LiveId" clId="{A12933FF-17E0-47DE-A7FF-39C7F6506D30}" dt="2024-06-17T11:42:20.688" v="4158" actId="26606"/>
          <ac:spMkLst>
            <pc:docMk/>
            <pc:sldMk cId="3318133043" sldId="317"/>
            <ac:spMk id="22" creationId="{E0939753-89D7-48A8-8441-B9FF25CE8A7E}"/>
          </ac:spMkLst>
        </pc:spChg>
        <pc:spChg chg="add del">
          <ac:chgData name="Kristy Johnson" userId="afa645817d7f9285" providerId="LiveId" clId="{A12933FF-17E0-47DE-A7FF-39C7F6506D30}" dt="2024-06-17T11:42:20.688" v="4158" actId="26606"/>
          <ac:spMkLst>
            <pc:docMk/>
            <pc:sldMk cId="3318133043" sldId="317"/>
            <ac:spMk id="24" creationId="{9F5CCFC5-858F-4B45-9B10-D49DD0280D20}"/>
          </ac:spMkLst>
        </pc:spChg>
        <pc:spChg chg="add del">
          <ac:chgData name="Kristy Johnson" userId="afa645817d7f9285" providerId="LiveId" clId="{A12933FF-17E0-47DE-A7FF-39C7F6506D30}" dt="2024-06-17T11:42:20.688" v="4158" actId="26606"/>
          <ac:spMkLst>
            <pc:docMk/>
            <pc:sldMk cId="3318133043" sldId="317"/>
            <ac:spMk id="26" creationId="{2348ECDC-D455-4B71-90F6-2ECC12B7983B}"/>
          </ac:spMkLst>
        </pc:spChg>
        <pc:spChg chg="add">
          <ac:chgData name="Kristy Johnson" userId="afa645817d7f9285" providerId="LiveId" clId="{A12933FF-17E0-47DE-A7FF-39C7F6506D30}" dt="2024-06-17T11:42:20.688" v="4158" actId="26606"/>
          <ac:spMkLst>
            <pc:docMk/>
            <pc:sldMk cId="3318133043" sldId="317"/>
            <ac:spMk id="31" creationId="{49BB7E9A-6937-4BF0-9F51-A20F197B550F}"/>
          </ac:spMkLst>
        </pc:spChg>
        <pc:spChg chg="add">
          <ac:chgData name="Kristy Johnson" userId="afa645817d7f9285" providerId="LiveId" clId="{A12933FF-17E0-47DE-A7FF-39C7F6506D30}" dt="2024-06-17T11:42:20.688" v="4158" actId="26606"/>
          <ac:spMkLst>
            <pc:docMk/>
            <pc:sldMk cId="3318133043" sldId="317"/>
            <ac:spMk id="33" creationId="{E0939753-89D7-48A8-8441-B9FF25CE8A7E}"/>
          </ac:spMkLst>
        </pc:spChg>
        <pc:spChg chg="add">
          <ac:chgData name="Kristy Johnson" userId="afa645817d7f9285" providerId="LiveId" clId="{A12933FF-17E0-47DE-A7FF-39C7F6506D30}" dt="2024-06-17T11:42:20.688" v="4158" actId="26606"/>
          <ac:spMkLst>
            <pc:docMk/>
            <pc:sldMk cId="3318133043" sldId="317"/>
            <ac:spMk id="35" creationId="{9F5CCFC5-858F-4B45-9B10-D49DD0280D20}"/>
          </ac:spMkLst>
        </pc:spChg>
        <pc:spChg chg="add">
          <ac:chgData name="Kristy Johnson" userId="afa645817d7f9285" providerId="LiveId" clId="{A12933FF-17E0-47DE-A7FF-39C7F6506D30}" dt="2024-06-17T11:42:20.688" v="4158" actId="26606"/>
          <ac:spMkLst>
            <pc:docMk/>
            <pc:sldMk cId="3318133043" sldId="317"/>
            <ac:spMk id="37" creationId="{2348ECDC-D455-4B71-90F6-2ECC12B7983B}"/>
          </ac:spMkLst>
        </pc:spChg>
        <pc:picChg chg="add del mod">
          <ac:chgData name="Kristy Johnson" userId="afa645817d7f9285" providerId="LiveId" clId="{A12933FF-17E0-47DE-A7FF-39C7F6506D30}" dt="2024-06-17T11:40:35.906" v="4150" actId="21"/>
          <ac:picMkLst>
            <pc:docMk/>
            <pc:sldMk cId="3318133043" sldId="317"/>
            <ac:picMk id="5" creationId="{1ECCDF38-C509-48F9-EFFC-E53EE00F50D1}"/>
          </ac:picMkLst>
        </pc:picChg>
        <pc:picChg chg="add mod">
          <ac:chgData name="Kristy Johnson" userId="afa645817d7f9285" providerId="LiveId" clId="{A12933FF-17E0-47DE-A7FF-39C7F6506D30}" dt="2024-06-17T11:42:20.688" v="4158" actId="26606"/>
          <ac:picMkLst>
            <pc:docMk/>
            <pc:sldMk cId="3318133043" sldId="317"/>
            <ac:picMk id="6" creationId="{CC2733F4-E4DA-0D24-5A7F-5396303E1F89}"/>
          </ac:picMkLst>
        </pc:picChg>
      </pc:sldChg>
      <pc:sldChg chg="addSp delSp modSp new mod setBg">
        <pc:chgData name="Kristy Johnson" userId="afa645817d7f9285" providerId="LiveId" clId="{A12933FF-17E0-47DE-A7FF-39C7F6506D30}" dt="2024-06-17T12:07:18.295" v="4404" actId="113"/>
        <pc:sldMkLst>
          <pc:docMk/>
          <pc:sldMk cId="3648951568" sldId="318"/>
        </pc:sldMkLst>
        <pc:spChg chg="mod">
          <ac:chgData name="Kristy Johnson" userId="afa645817d7f9285" providerId="LiveId" clId="{A12933FF-17E0-47DE-A7FF-39C7F6506D30}" dt="2024-06-17T11:50:20.696" v="4228" actId="1076"/>
          <ac:spMkLst>
            <pc:docMk/>
            <pc:sldMk cId="3648951568" sldId="318"/>
            <ac:spMk id="2" creationId="{C9DEFCCB-B911-E4A7-2EB7-B813ED7411AE}"/>
          </ac:spMkLst>
        </pc:spChg>
        <pc:spChg chg="mod ord">
          <ac:chgData name="Kristy Johnson" userId="afa645817d7f9285" providerId="LiveId" clId="{A12933FF-17E0-47DE-A7FF-39C7F6506D30}" dt="2024-06-17T12:07:18.295" v="4404" actId="113"/>
          <ac:spMkLst>
            <pc:docMk/>
            <pc:sldMk cId="3648951568" sldId="318"/>
            <ac:spMk id="3" creationId="{675F565F-5660-6222-1B6D-0492C0C0F0D5}"/>
          </ac:spMkLst>
        </pc:spChg>
        <pc:spChg chg="add del">
          <ac:chgData name="Kristy Johnson" userId="afa645817d7f9285" providerId="LiveId" clId="{A12933FF-17E0-47DE-A7FF-39C7F6506D30}" dt="2024-06-17T11:46:08.320" v="4184" actId="26606"/>
          <ac:spMkLst>
            <pc:docMk/>
            <pc:sldMk cId="3648951568" sldId="318"/>
            <ac:spMk id="9" creationId="{8181FC64-B306-4821-98E2-780662EFC486}"/>
          </ac:spMkLst>
        </pc:spChg>
        <pc:spChg chg="add del">
          <ac:chgData name="Kristy Johnson" userId="afa645817d7f9285" providerId="LiveId" clId="{A12933FF-17E0-47DE-A7FF-39C7F6506D30}" dt="2024-06-17T11:46:08.320" v="4184" actId="26606"/>
          <ac:spMkLst>
            <pc:docMk/>
            <pc:sldMk cId="3648951568" sldId="318"/>
            <ac:spMk id="11" creationId="{5871FC61-DD4E-47D4-81FD-8A7E7D12B371}"/>
          </ac:spMkLst>
        </pc:spChg>
        <pc:spChg chg="add del">
          <ac:chgData name="Kristy Johnson" userId="afa645817d7f9285" providerId="LiveId" clId="{A12933FF-17E0-47DE-A7FF-39C7F6506D30}" dt="2024-06-17T11:46:08.320" v="4184" actId="26606"/>
          <ac:spMkLst>
            <pc:docMk/>
            <pc:sldMk cId="3648951568" sldId="318"/>
            <ac:spMk id="13" creationId="{829A1E2C-5AC8-40FC-99E9-832069D39792}"/>
          </ac:spMkLst>
        </pc:spChg>
        <pc:spChg chg="add del">
          <ac:chgData name="Kristy Johnson" userId="afa645817d7f9285" providerId="LiveId" clId="{A12933FF-17E0-47DE-A7FF-39C7F6506D30}" dt="2024-06-17T11:46:08.320" v="4184" actId="26606"/>
          <ac:spMkLst>
            <pc:docMk/>
            <pc:sldMk cId="3648951568" sldId="318"/>
            <ac:spMk id="15" creationId="{55C54A75-E44A-4147-B9D0-FF46CFD31612}"/>
          </ac:spMkLst>
        </pc:spChg>
        <pc:spChg chg="add del">
          <ac:chgData name="Kristy Johnson" userId="afa645817d7f9285" providerId="LiveId" clId="{A12933FF-17E0-47DE-A7FF-39C7F6506D30}" dt="2024-06-17T11:46:24.259" v="4186" actId="26606"/>
          <ac:spMkLst>
            <pc:docMk/>
            <pc:sldMk cId="3648951568" sldId="318"/>
            <ac:spMk id="17" creationId="{593B4D24-F4A8-4141-A20A-E0575D199633}"/>
          </ac:spMkLst>
        </pc:spChg>
        <pc:spChg chg="add del">
          <ac:chgData name="Kristy Johnson" userId="afa645817d7f9285" providerId="LiveId" clId="{A12933FF-17E0-47DE-A7FF-39C7F6506D30}" dt="2024-06-17T11:46:24.259" v="4186" actId="26606"/>
          <ac:spMkLst>
            <pc:docMk/>
            <pc:sldMk cId="3648951568" sldId="318"/>
            <ac:spMk id="18" creationId="{6719801E-A6E2-4F88-BB91-2A71DBC47809}"/>
          </ac:spMkLst>
        </pc:spChg>
        <pc:spChg chg="add del">
          <ac:chgData name="Kristy Johnson" userId="afa645817d7f9285" providerId="LiveId" clId="{A12933FF-17E0-47DE-A7FF-39C7F6506D30}" dt="2024-06-17T11:46:24.259" v="4186" actId="26606"/>
          <ac:spMkLst>
            <pc:docMk/>
            <pc:sldMk cId="3648951568" sldId="318"/>
            <ac:spMk id="19" creationId="{284FA090-1E51-4E96-AE7C-430E378B51B0}"/>
          </ac:spMkLst>
        </pc:spChg>
        <pc:spChg chg="add del">
          <ac:chgData name="Kristy Johnson" userId="afa645817d7f9285" providerId="LiveId" clId="{A12933FF-17E0-47DE-A7FF-39C7F6506D30}" dt="2024-06-17T11:46:24.259" v="4186" actId="26606"/>
          <ac:spMkLst>
            <pc:docMk/>
            <pc:sldMk cId="3648951568" sldId="318"/>
            <ac:spMk id="20" creationId="{9689869E-ECC4-4D30-B2DF-C7DC3DD8598A}"/>
          </ac:spMkLst>
        </pc:spChg>
        <pc:spChg chg="add del">
          <ac:chgData name="Kristy Johnson" userId="afa645817d7f9285" providerId="LiveId" clId="{A12933FF-17E0-47DE-A7FF-39C7F6506D30}" dt="2024-06-17T11:46:33.073" v="4188" actId="26606"/>
          <ac:spMkLst>
            <pc:docMk/>
            <pc:sldMk cId="3648951568" sldId="318"/>
            <ac:spMk id="22" creationId="{3D5FBB81-B61B-416A-8F5D-A8DDF62530F1}"/>
          </ac:spMkLst>
        </pc:spChg>
        <pc:spChg chg="add del">
          <ac:chgData name="Kristy Johnson" userId="afa645817d7f9285" providerId="LiveId" clId="{A12933FF-17E0-47DE-A7FF-39C7F6506D30}" dt="2024-06-17T11:46:33.073" v="4188" actId="26606"/>
          <ac:spMkLst>
            <pc:docMk/>
            <pc:sldMk cId="3648951568" sldId="318"/>
            <ac:spMk id="23" creationId="{40C0D7D4-D83D-4C58-87D1-955F0A9173D7}"/>
          </ac:spMkLst>
        </pc:spChg>
        <pc:spChg chg="add del">
          <ac:chgData name="Kristy Johnson" userId="afa645817d7f9285" providerId="LiveId" clId="{A12933FF-17E0-47DE-A7FF-39C7F6506D30}" dt="2024-06-17T11:46:33.073" v="4188" actId="26606"/>
          <ac:spMkLst>
            <pc:docMk/>
            <pc:sldMk cId="3648951568" sldId="318"/>
            <ac:spMk id="24" creationId="{0BA56A81-C9DD-4EBA-9E13-32FFB51CFD45}"/>
          </ac:spMkLst>
        </pc:spChg>
        <pc:spChg chg="add del">
          <ac:chgData name="Kristy Johnson" userId="afa645817d7f9285" providerId="LiveId" clId="{A12933FF-17E0-47DE-A7FF-39C7F6506D30}" dt="2024-06-17T11:46:33.073" v="4188" actId="26606"/>
          <ac:spMkLst>
            <pc:docMk/>
            <pc:sldMk cId="3648951568" sldId="318"/>
            <ac:spMk id="25" creationId="{15F9A324-404E-4C5D-AFF0-C5D0D84182B0}"/>
          </ac:spMkLst>
        </pc:spChg>
        <pc:spChg chg="add del">
          <ac:chgData name="Kristy Johnson" userId="afa645817d7f9285" providerId="LiveId" clId="{A12933FF-17E0-47DE-A7FF-39C7F6506D30}" dt="2024-06-17T11:46:37.514" v="4190" actId="26606"/>
          <ac:spMkLst>
            <pc:docMk/>
            <pc:sldMk cId="3648951568" sldId="318"/>
            <ac:spMk id="27" creationId="{49BB7E9A-6937-4BF0-9F51-A20F197B550F}"/>
          </ac:spMkLst>
        </pc:spChg>
        <pc:spChg chg="add del">
          <ac:chgData name="Kristy Johnson" userId="afa645817d7f9285" providerId="LiveId" clId="{A12933FF-17E0-47DE-A7FF-39C7F6506D30}" dt="2024-06-17T11:46:37.514" v="4190" actId="26606"/>
          <ac:spMkLst>
            <pc:docMk/>
            <pc:sldMk cId="3648951568" sldId="318"/>
            <ac:spMk id="28" creationId="{E0939753-89D7-48A8-8441-B9FF25CE8A7E}"/>
          </ac:spMkLst>
        </pc:spChg>
        <pc:spChg chg="add del">
          <ac:chgData name="Kristy Johnson" userId="afa645817d7f9285" providerId="LiveId" clId="{A12933FF-17E0-47DE-A7FF-39C7F6506D30}" dt="2024-06-17T11:46:37.514" v="4190" actId="26606"/>
          <ac:spMkLst>
            <pc:docMk/>
            <pc:sldMk cId="3648951568" sldId="318"/>
            <ac:spMk id="29" creationId="{9F5CCFC5-858F-4B45-9B10-D49DD0280D20}"/>
          </ac:spMkLst>
        </pc:spChg>
        <pc:spChg chg="add del">
          <ac:chgData name="Kristy Johnson" userId="afa645817d7f9285" providerId="LiveId" clId="{A12933FF-17E0-47DE-A7FF-39C7F6506D30}" dt="2024-06-17T11:46:37.514" v="4190" actId="26606"/>
          <ac:spMkLst>
            <pc:docMk/>
            <pc:sldMk cId="3648951568" sldId="318"/>
            <ac:spMk id="30" creationId="{2348ECDC-D455-4B71-90F6-2ECC12B7983B}"/>
          </ac:spMkLst>
        </pc:spChg>
        <pc:spChg chg="add del">
          <ac:chgData name="Kristy Johnson" userId="afa645817d7f9285" providerId="LiveId" clId="{A12933FF-17E0-47DE-A7FF-39C7F6506D30}" dt="2024-06-17T11:46:44.298" v="4192" actId="26606"/>
          <ac:spMkLst>
            <pc:docMk/>
            <pc:sldMk cId="3648951568" sldId="318"/>
            <ac:spMk id="32" creationId="{8181FC64-B306-4821-98E2-780662EFC486}"/>
          </ac:spMkLst>
        </pc:spChg>
        <pc:spChg chg="add del">
          <ac:chgData name="Kristy Johnson" userId="afa645817d7f9285" providerId="LiveId" clId="{A12933FF-17E0-47DE-A7FF-39C7F6506D30}" dt="2024-06-17T11:46:44.298" v="4192" actId="26606"/>
          <ac:spMkLst>
            <pc:docMk/>
            <pc:sldMk cId="3648951568" sldId="318"/>
            <ac:spMk id="33" creationId="{5871FC61-DD4E-47D4-81FD-8A7E7D12B371}"/>
          </ac:spMkLst>
        </pc:spChg>
        <pc:spChg chg="add del">
          <ac:chgData name="Kristy Johnson" userId="afa645817d7f9285" providerId="LiveId" clId="{A12933FF-17E0-47DE-A7FF-39C7F6506D30}" dt="2024-06-17T11:46:44.298" v="4192" actId="26606"/>
          <ac:spMkLst>
            <pc:docMk/>
            <pc:sldMk cId="3648951568" sldId="318"/>
            <ac:spMk id="34" creationId="{8B598134-D292-43E6-9C55-117198046913}"/>
          </ac:spMkLst>
        </pc:spChg>
        <pc:spChg chg="add del">
          <ac:chgData name="Kristy Johnson" userId="afa645817d7f9285" providerId="LiveId" clId="{A12933FF-17E0-47DE-A7FF-39C7F6506D30}" dt="2024-06-17T11:46:44.298" v="4192" actId="26606"/>
          <ac:spMkLst>
            <pc:docMk/>
            <pc:sldMk cId="3648951568" sldId="318"/>
            <ac:spMk id="35" creationId="{829A1E2C-5AC8-40FC-99E9-832069D39792}"/>
          </ac:spMkLst>
        </pc:spChg>
        <pc:spChg chg="add del">
          <ac:chgData name="Kristy Johnson" userId="afa645817d7f9285" providerId="LiveId" clId="{A12933FF-17E0-47DE-A7FF-39C7F6506D30}" dt="2024-06-17T11:46:54.848" v="4194" actId="26606"/>
          <ac:spMkLst>
            <pc:docMk/>
            <pc:sldMk cId="3648951568" sldId="318"/>
            <ac:spMk id="37" creationId="{49BB7E9A-6937-4BF0-9F51-A20F197B550F}"/>
          </ac:spMkLst>
        </pc:spChg>
        <pc:spChg chg="add del">
          <ac:chgData name="Kristy Johnson" userId="afa645817d7f9285" providerId="LiveId" clId="{A12933FF-17E0-47DE-A7FF-39C7F6506D30}" dt="2024-06-17T11:46:54.848" v="4194" actId="26606"/>
          <ac:spMkLst>
            <pc:docMk/>
            <pc:sldMk cId="3648951568" sldId="318"/>
            <ac:spMk id="38" creationId="{E0939753-89D7-48A8-8441-B9FF25CE8A7E}"/>
          </ac:spMkLst>
        </pc:spChg>
        <pc:spChg chg="add del">
          <ac:chgData name="Kristy Johnson" userId="afa645817d7f9285" providerId="LiveId" clId="{A12933FF-17E0-47DE-A7FF-39C7F6506D30}" dt="2024-06-17T11:46:54.848" v="4194" actId="26606"/>
          <ac:spMkLst>
            <pc:docMk/>
            <pc:sldMk cId="3648951568" sldId="318"/>
            <ac:spMk id="39" creationId="{9F5CCFC5-858F-4B45-9B10-D49DD0280D20}"/>
          </ac:spMkLst>
        </pc:spChg>
        <pc:spChg chg="add del">
          <ac:chgData name="Kristy Johnson" userId="afa645817d7f9285" providerId="LiveId" clId="{A12933FF-17E0-47DE-A7FF-39C7F6506D30}" dt="2024-06-17T11:46:54.848" v="4194" actId="26606"/>
          <ac:spMkLst>
            <pc:docMk/>
            <pc:sldMk cId="3648951568" sldId="318"/>
            <ac:spMk id="40" creationId="{2348ECDC-D455-4B71-90F6-2ECC12B7983B}"/>
          </ac:spMkLst>
        </pc:spChg>
        <pc:spChg chg="add del">
          <ac:chgData name="Kristy Johnson" userId="afa645817d7f9285" providerId="LiveId" clId="{A12933FF-17E0-47DE-A7FF-39C7F6506D30}" dt="2024-06-17T11:50:04.792" v="4222" actId="26606"/>
          <ac:spMkLst>
            <pc:docMk/>
            <pc:sldMk cId="3648951568" sldId="318"/>
            <ac:spMk id="42" creationId="{593B4D24-F4A8-4141-A20A-E0575D199633}"/>
          </ac:spMkLst>
        </pc:spChg>
        <pc:spChg chg="add del">
          <ac:chgData name="Kristy Johnson" userId="afa645817d7f9285" providerId="LiveId" clId="{A12933FF-17E0-47DE-A7FF-39C7F6506D30}" dt="2024-06-17T11:50:04.792" v="4222" actId="26606"/>
          <ac:spMkLst>
            <pc:docMk/>
            <pc:sldMk cId="3648951568" sldId="318"/>
            <ac:spMk id="43" creationId="{6719801E-A6E2-4F88-BB91-2A71DBC47809}"/>
          </ac:spMkLst>
        </pc:spChg>
        <pc:spChg chg="add del">
          <ac:chgData name="Kristy Johnson" userId="afa645817d7f9285" providerId="LiveId" clId="{A12933FF-17E0-47DE-A7FF-39C7F6506D30}" dt="2024-06-17T11:50:04.792" v="4222" actId="26606"/>
          <ac:spMkLst>
            <pc:docMk/>
            <pc:sldMk cId="3648951568" sldId="318"/>
            <ac:spMk id="44" creationId="{284FA090-1E51-4E96-AE7C-430E378B51B0}"/>
          </ac:spMkLst>
        </pc:spChg>
        <pc:spChg chg="add del">
          <ac:chgData name="Kristy Johnson" userId="afa645817d7f9285" providerId="LiveId" clId="{A12933FF-17E0-47DE-A7FF-39C7F6506D30}" dt="2024-06-17T11:50:04.792" v="4222" actId="26606"/>
          <ac:spMkLst>
            <pc:docMk/>
            <pc:sldMk cId="3648951568" sldId="318"/>
            <ac:spMk id="45" creationId="{9689869E-ECC4-4D30-B2DF-C7DC3DD8598A}"/>
          </ac:spMkLst>
        </pc:spChg>
        <pc:spChg chg="add del">
          <ac:chgData name="Kristy Johnson" userId="afa645817d7f9285" providerId="LiveId" clId="{A12933FF-17E0-47DE-A7FF-39C7F6506D30}" dt="2024-06-17T11:50:04.784" v="4221" actId="26606"/>
          <ac:spMkLst>
            <pc:docMk/>
            <pc:sldMk cId="3648951568" sldId="318"/>
            <ac:spMk id="47" creationId="{6719801E-A6E2-4F88-BB91-2A71DBC47809}"/>
          </ac:spMkLst>
        </pc:spChg>
        <pc:spChg chg="add del">
          <ac:chgData name="Kristy Johnson" userId="afa645817d7f9285" providerId="LiveId" clId="{A12933FF-17E0-47DE-A7FF-39C7F6506D30}" dt="2024-06-17T11:50:04.784" v="4221" actId="26606"/>
          <ac:spMkLst>
            <pc:docMk/>
            <pc:sldMk cId="3648951568" sldId="318"/>
            <ac:spMk id="48" creationId="{284FA090-1E51-4E96-AE7C-430E378B51B0}"/>
          </ac:spMkLst>
        </pc:spChg>
        <pc:spChg chg="add del">
          <ac:chgData name="Kristy Johnson" userId="afa645817d7f9285" providerId="LiveId" clId="{A12933FF-17E0-47DE-A7FF-39C7F6506D30}" dt="2024-06-17T11:50:04.784" v="4221" actId="26606"/>
          <ac:spMkLst>
            <pc:docMk/>
            <pc:sldMk cId="3648951568" sldId="318"/>
            <ac:spMk id="50" creationId="{593B4D24-F4A8-4141-A20A-E0575D199633}"/>
          </ac:spMkLst>
        </pc:spChg>
        <pc:spChg chg="add del">
          <ac:chgData name="Kristy Johnson" userId="afa645817d7f9285" providerId="LiveId" clId="{A12933FF-17E0-47DE-A7FF-39C7F6506D30}" dt="2024-06-17T11:50:04.784" v="4221" actId="26606"/>
          <ac:spMkLst>
            <pc:docMk/>
            <pc:sldMk cId="3648951568" sldId="318"/>
            <ac:spMk id="51" creationId="{9689869E-ECC4-4D30-B2DF-C7DC3DD8598A}"/>
          </ac:spMkLst>
        </pc:spChg>
        <pc:spChg chg="add del">
          <ac:chgData name="Kristy Johnson" userId="afa645817d7f9285" providerId="LiveId" clId="{A12933FF-17E0-47DE-A7FF-39C7F6506D30}" dt="2024-06-17T11:49:54.127" v="4218" actId="26606"/>
          <ac:spMkLst>
            <pc:docMk/>
            <pc:sldMk cId="3648951568" sldId="318"/>
            <ac:spMk id="52" creationId="{593B4D24-F4A8-4141-A20A-E0575D199633}"/>
          </ac:spMkLst>
        </pc:spChg>
        <pc:spChg chg="add">
          <ac:chgData name="Kristy Johnson" userId="afa645817d7f9285" providerId="LiveId" clId="{A12933FF-17E0-47DE-A7FF-39C7F6506D30}" dt="2024-06-17T11:50:04.792" v="4222" actId="26606"/>
          <ac:spMkLst>
            <pc:docMk/>
            <pc:sldMk cId="3648951568" sldId="318"/>
            <ac:spMk id="53" creationId="{49BB7E9A-6937-4BF0-9F51-A20F197B550F}"/>
          </ac:spMkLst>
        </pc:spChg>
        <pc:spChg chg="add del">
          <ac:chgData name="Kristy Johnson" userId="afa645817d7f9285" providerId="LiveId" clId="{A12933FF-17E0-47DE-A7FF-39C7F6506D30}" dt="2024-06-17T11:49:54.127" v="4218" actId="26606"/>
          <ac:spMkLst>
            <pc:docMk/>
            <pc:sldMk cId="3648951568" sldId="318"/>
            <ac:spMk id="54" creationId="{6719801E-A6E2-4F88-BB91-2A71DBC47809}"/>
          </ac:spMkLst>
        </pc:spChg>
        <pc:spChg chg="add">
          <ac:chgData name="Kristy Johnson" userId="afa645817d7f9285" providerId="LiveId" clId="{A12933FF-17E0-47DE-A7FF-39C7F6506D30}" dt="2024-06-17T11:50:04.792" v="4222" actId="26606"/>
          <ac:spMkLst>
            <pc:docMk/>
            <pc:sldMk cId="3648951568" sldId="318"/>
            <ac:spMk id="55" creationId="{E0939753-89D7-48A8-8441-B9FF25CE8A7E}"/>
          </ac:spMkLst>
        </pc:spChg>
        <pc:spChg chg="add del">
          <ac:chgData name="Kristy Johnson" userId="afa645817d7f9285" providerId="LiveId" clId="{A12933FF-17E0-47DE-A7FF-39C7F6506D30}" dt="2024-06-17T11:49:54.127" v="4218" actId="26606"/>
          <ac:spMkLst>
            <pc:docMk/>
            <pc:sldMk cId="3648951568" sldId="318"/>
            <ac:spMk id="56" creationId="{284FA090-1E51-4E96-AE7C-430E378B51B0}"/>
          </ac:spMkLst>
        </pc:spChg>
        <pc:spChg chg="add">
          <ac:chgData name="Kristy Johnson" userId="afa645817d7f9285" providerId="LiveId" clId="{A12933FF-17E0-47DE-A7FF-39C7F6506D30}" dt="2024-06-17T11:50:04.792" v="4222" actId="26606"/>
          <ac:spMkLst>
            <pc:docMk/>
            <pc:sldMk cId="3648951568" sldId="318"/>
            <ac:spMk id="57" creationId="{9F5CCFC5-858F-4B45-9B10-D49DD0280D20}"/>
          </ac:spMkLst>
        </pc:spChg>
        <pc:spChg chg="add del">
          <ac:chgData name="Kristy Johnson" userId="afa645817d7f9285" providerId="LiveId" clId="{A12933FF-17E0-47DE-A7FF-39C7F6506D30}" dt="2024-06-17T11:49:54.127" v="4218" actId="26606"/>
          <ac:spMkLst>
            <pc:docMk/>
            <pc:sldMk cId="3648951568" sldId="318"/>
            <ac:spMk id="58" creationId="{9689869E-ECC4-4D30-B2DF-C7DC3DD8598A}"/>
          </ac:spMkLst>
        </pc:spChg>
        <pc:spChg chg="add">
          <ac:chgData name="Kristy Johnson" userId="afa645817d7f9285" providerId="LiveId" clId="{A12933FF-17E0-47DE-A7FF-39C7F6506D30}" dt="2024-06-17T11:50:04.792" v="4222" actId="26606"/>
          <ac:spMkLst>
            <pc:docMk/>
            <pc:sldMk cId="3648951568" sldId="318"/>
            <ac:spMk id="59" creationId="{2348ECDC-D455-4B71-90F6-2ECC12B7983B}"/>
          </ac:spMkLst>
        </pc:spChg>
        <pc:picChg chg="add del mod ord">
          <ac:chgData name="Kristy Johnson" userId="afa645817d7f9285" providerId="LiveId" clId="{A12933FF-17E0-47DE-A7FF-39C7F6506D30}" dt="2024-06-17T11:50:04.792" v="4222" actId="26606"/>
          <ac:picMkLst>
            <pc:docMk/>
            <pc:sldMk cId="3648951568" sldId="318"/>
            <ac:picMk id="4" creationId="{0F1A041D-9909-E5A9-8FCE-224965DBE5AE}"/>
          </ac:picMkLst>
        </pc:picChg>
        <pc:picChg chg="add del">
          <ac:chgData name="Kristy Johnson" userId="afa645817d7f9285" providerId="LiveId" clId="{A12933FF-17E0-47DE-A7FF-39C7F6506D30}" dt="2024-06-17T11:49:54.127" v="4218" actId="26606"/>
          <ac:picMkLst>
            <pc:docMk/>
            <pc:sldMk cId="3648951568" sldId="318"/>
            <ac:picMk id="49" creationId="{1A62789C-5978-0A97-56E2-4A5CD0EF92CF}"/>
          </ac:picMkLst>
        </pc:picChg>
      </pc:sldChg>
      <pc:sldChg chg="new del setBg">
        <pc:chgData name="Kristy Johnson" userId="afa645817d7f9285" providerId="LiveId" clId="{A12933FF-17E0-47DE-A7FF-39C7F6506D30}" dt="2024-06-17T10:56:51.889" v="41" actId="47"/>
        <pc:sldMkLst>
          <pc:docMk/>
          <pc:sldMk cId="4070427004" sldId="318"/>
        </pc:sldMkLst>
      </pc:sldChg>
      <pc:sldChg chg="addSp modSp new mod modTransition setBg">
        <pc:chgData name="Kristy Johnson" userId="afa645817d7f9285" providerId="LiveId" clId="{A12933FF-17E0-47DE-A7FF-39C7F6506D30}" dt="2024-06-17T12:07:43.397" v="4406" actId="113"/>
        <pc:sldMkLst>
          <pc:docMk/>
          <pc:sldMk cId="4264854881" sldId="319"/>
        </pc:sldMkLst>
        <pc:spChg chg="mod">
          <ac:chgData name="Kristy Johnson" userId="afa645817d7f9285" providerId="LiveId" clId="{A12933FF-17E0-47DE-A7FF-39C7F6506D30}" dt="2024-06-17T11:52:26.330" v="4249" actId="1076"/>
          <ac:spMkLst>
            <pc:docMk/>
            <pc:sldMk cId="4264854881" sldId="319"/>
            <ac:spMk id="2" creationId="{D586840C-48AA-F860-9787-23EF97B5FF06}"/>
          </ac:spMkLst>
        </pc:spChg>
        <pc:spChg chg="mod ord">
          <ac:chgData name="Kristy Johnson" userId="afa645817d7f9285" providerId="LiveId" clId="{A12933FF-17E0-47DE-A7FF-39C7F6506D30}" dt="2024-06-17T12:07:43.397" v="4406" actId="113"/>
          <ac:spMkLst>
            <pc:docMk/>
            <pc:sldMk cId="4264854881" sldId="319"/>
            <ac:spMk id="3" creationId="{1480875B-A1CC-5A59-2F3A-338255E8B685}"/>
          </ac:spMkLst>
        </pc:spChg>
        <pc:spChg chg="add">
          <ac:chgData name="Kristy Johnson" userId="afa645817d7f9285" providerId="LiveId" clId="{A12933FF-17E0-47DE-A7FF-39C7F6506D30}" dt="2024-06-17T11:52:11.495" v="4245" actId="26606"/>
          <ac:spMkLst>
            <pc:docMk/>
            <pc:sldMk cId="4264854881" sldId="319"/>
            <ac:spMk id="9" creationId="{593B4D24-F4A8-4141-A20A-E0575D199633}"/>
          </ac:spMkLst>
        </pc:spChg>
        <pc:spChg chg="add">
          <ac:chgData name="Kristy Johnson" userId="afa645817d7f9285" providerId="LiveId" clId="{A12933FF-17E0-47DE-A7FF-39C7F6506D30}" dt="2024-06-17T11:52:11.495" v="4245" actId="26606"/>
          <ac:spMkLst>
            <pc:docMk/>
            <pc:sldMk cId="4264854881" sldId="319"/>
            <ac:spMk id="11" creationId="{9F87E4D0-D347-4DA8-81D7-104733308B4B}"/>
          </ac:spMkLst>
        </pc:spChg>
        <pc:spChg chg="add">
          <ac:chgData name="Kristy Johnson" userId="afa645817d7f9285" providerId="LiveId" clId="{A12933FF-17E0-47DE-A7FF-39C7F6506D30}" dt="2024-06-17T11:52:11.495" v="4245" actId="26606"/>
          <ac:spMkLst>
            <pc:docMk/>
            <pc:sldMk cId="4264854881" sldId="319"/>
            <ac:spMk id="13" creationId="{9DC9CEF6-58E1-4D78-BBBE-76F779AD9CF8}"/>
          </ac:spMkLst>
        </pc:spChg>
        <pc:spChg chg="add">
          <ac:chgData name="Kristy Johnson" userId="afa645817d7f9285" providerId="LiveId" clId="{A12933FF-17E0-47DE-A7FF-39C7F6506D30}" dt="2024-06-17T11:52:11.495" v="4245" actId="26606"/>
          <ac:spMkLst>
            <pc:docMk/>
            <pc:sldMk cId="4264854881" sldId="319"/>
            <ac:spMk id="15" creationId="{47AF1248-67F7-4FEF-8D1D-FE33661A9CA9}"/>
          </ac:spMkLst>
        </pc:spChg>
        <pc:picChg chg="add mod">
          <ac:chgData name="Kristy Johnson" userId="afa645817d7f9285" providerId="LiveId" clId="{A12933FF-17E0-47DE-A7FF-39C7F6506D30}" dt="2024-06-17T11:52:11.495" v="4245" actId="26606"/>
          <ac:picMkLst>
            <pc:docMk/>
            <pc:sldMk cId="4264854881" sldId="319"/>
            <ac:picMk id="4" creationId="{0459621D-CC25-503C-F8EE-553FB2614C4A}"/>
          </ac:picMkLst>
        </pc:picChg>
      </pc:sldChg>
      <pc:sldChg chg="addSp modSp new mod setBg">
        <pc:chgData name="Kristy Johnson" userId="afa645817d7f9285" providerId="LiveId" clId="{A12933FF-17E0-47DE-A7FF-39C7F6506D30}" dt="2024-06-17T12:08:50.584" v="4417" actId="27636"/>
        <pc:sldMkLst>
          <pc:docMk/>
          <pc:sldMk cId="1793614024" sldId="320"/>
        </pc:sldMkLst>
        <pc:spChg chg="mod">
          <ac:chgData name="Kristy Johnson" userId="afa645817d7f9285" providerId="LiveId" clId="{A12933FF-17E0-47DE-A7FF-39C7F6506D30}" dt="2024-06-17T12:08:46.832" v="4415" actId="1076"/>
          <ac:spMkLst>
            <pc:docMk/>
            <pc:sldMk cId="1793614024" sldId="320"/>
            <ac:spMk id="2" creationId="{4CA2E106-7C31-2B71-03B4-84077E618FD7}"/>
          </ac:spMkLst>
        </pc:spChg>
        <pc:spChg chg="mod">
          <ac:chgData name="Kristy Johnson" userId="afa645817d7f9285" providerId="LiveId" clId="{A12933FF-17E0-47DE-A7FF-39C7F6506D30}" dt="2024-06-17T12:08:50.584" v="4417" actId="27636"/>
          <ac:spMkLst>
            <pc:docMk/>
            <pc:sldMk cId="1793614024" sldId="320"/>
            <ac:spMk id="3" creationId="{599AB5C0-BCB4-CCDA-9FD5-1BBC961B593D}"/>
          </ac:spMkLst>
        </pc:spChg>
        <pc:spChg chg="add">
          <ac:chgData name="Kristy Johnson" userId="afa645817d7f9285" providerId="LiveId" clId="{A12933FF-17E0-47DE-A7FF-39C7F6506D30}" dt="2024-06-17T11:57:00.974" v="4280" actId="26606"/>
          <ac:spMkLst>
            <pc:docMk/>
            <pc:sldMk cId="1793614024" sldId="320"/>
            <ac:spMk id="9" creationId="{8181FC64-B306-4821-98E2-780662EFC486}"/>
          </ac:spMkLst>
        </pc:spChg>
        <pc:spChg chg="add">
          <ac:chgData name="Kristy Johnson" userId="afa645817d7f9285" providerId="LiveId" clId="{A12933FF-17E0-47DE-A7FF-39C7F6506D30}" dt="2024-06-17T11:57:00.974" v="4280" actId="26606"/>
          <ac:spMkLst>
            <pc:docMk/>
            <pc:sldMk cId="1793614024" sldId="320"/>
            <ac:spMk id="11" creationId="{5871FC61-DD4E-47D4-81FD-8A7E7D12B371}"/>
          </ac:spMkLst>
        </pc:spChg>
        <pc:spChg chg="add">
          <ac:chgData name="Kristy Johnson" userId="afa645817d7f9285" providerId="LiveId" clId="{A12933FF-17E0-47DE-A7FF-39C7F6506D30}" dt="2024-06-17T11:57:00.974" v="4280" actId="26606"/>
          <ac:spMkLst>
            <pc:docMk/>
            <pc:sldMk cId="1793614024" sldId="320"/>
            <ac:spMk id="13" creationId="{8B598134-D292-43E6-9C55-117198046913}"/>
          </ac:spMkLst>
        </pc:spChg>
        <pc:spChg chg="add">
          <ac:chgData name="Kristy Johnson" userId="afa645817d7f9285" providerId="LiveId" clId="{A12933FF-17E0-47DE-A7FF-39C7F6506D30}" dt="2024-06-17T11:57:00.974" v="4280" actId="26606"/>
          <ac:spMkLst>
            <pc:docMk/>
            <pc:sldMk cId="1793614024" sldId="320"/>
            <ac:spMk id="15" creationId="{829A1E2C-5AC8-40FC-99E9-832069D39792}"/>
          </ac:spMkLst>
        </pc:spChg>
        <pc:picChg chg="add mod ord">
          <ac:chgData name="Kristy Johnson" userId="afa645817d7f9285" providerId="LiveId" clId="{A12933FF-17E0-47DE-A7FF-39C7F6506D30}" dt="2024-06-17T11:57:00.974" v="4280" actId="26606"/>
          <ac:picMkLst>
            <pc:docMk/>
            <pc:sldMk cId="1793614024" sldId="320"/>
            <ac:picMk id="4" creationId="{1D9076E3-151D-D443-DE9B-4BE3F2D2A919}"/>
          </ac:picMkLst>
        </pc:picChg>
      </pc:sldChg>
      <pc:sldChg chg="addSp delSp modSp new mod modTransition setBg">
        <pc:chgData name="Kristy Johnson" userId="afa645817d7f9285" providerId="LiveId" clId="{A12933FF-17E0-47DE-A7FF-39C7F6506D30}" dt="2024-06-17T12:08:19.415" v="4412" actId="113"/>
        <pc:sldMkLst>
          <pc:docMk/>
          <pc:sldMk cId="387137643" sldId="321"/>
        </pc:sldMkLst>
        <pc:spChg chg="mod">
          <ac:chgData name="Kristy Johnson" userId="afa645817d7f9285" providerId="LiveId" clId="{A12933FF-17E0-47DE-A7FF-39C7F6506D30}" dt="2024-06-17T11:54:13.858" v="4268" actId="26606"/>
          <ac:spMkLst>
            <pc:docMk/>
            <pc:sldMk cId="387137643" sldId="321"/>
            <ac:spMk id="2" creationId="{6DD2920D-3244-00B9-9D21-AED591E599C6}"/>
          </ac:spMkLst>
        </pc:spChg>
        <pc:spChg chg="mod">
          <ac:chgData name="Kristy Johnson" userId="afa645817d7f9285" providerId="LiveId" clId="{A12933FF-17E0-47DE-A7FF-39C7F6506D30}" dt="2024-06-17T12:08:19.415" v="4412" actId="113"/>
          <ac:spMkLst>
            <pc:docMk/>
            <pc:sldMk cId="387137643" sldId="321"/>
            <ac:spMk id="3" creationId="{B6F193DF-767B-AD88-DAAE-6E29BD216974}"/>
          </ac:spMkLst>
        </pc:spChg>
        <pc:spChg chg="add del">
          <ac:chgData name="Kristy Johnson" userId="afa645817d7f9285" providerId="LiveId" clId="{A12933FF-17E0-47DE-A7FF-39C7F6506D30}" dt="2024-06-17T11:54:13.844" v="4267" actId="26606"/>
          <ac:spMkLst>
            <pc:docMk/>
            <pc:sldMk cId="387137643" sldId="321"/>
            <ac:spMk id="9" creationId="{8181FC64-B306-4821-98E2-780662EFC486}"/>
          </ac:spMkLst>
        </pc:spChg>
        <pc:spChg chg="add del">
          <ac:chgData name="Kristy Johnson" userId="afa645817d7f9285" providerId="LiveId" clId="{A12933FF-17E0-47DE-A7FF-39C7F6506D30}" dt="2024-06-17T11:54:13.844" v="4267" actId="26606"/>
          <ac:spMkLst>
            <pc:docMk/>
            <pc:sldMk cId="387137643" sldId="321"/>
            <ac:spMk id="11" creationId="{5871FC61-DD4E-47D4-81FD-8A7E7D12B371}"/>
          </ac:spMkLst>
        </pc:spChg>
        <pc:spChg chg="add del">
          <ac:chgData name="Kristy Johnson" userId="afa645817d7f9285" providerId="LiveId" clId="{A12933FF-17E0-47DE-A7FF-39C7F6506D30}" dt="2024-06-17T11:54:13.844" v="4267" actId="26606"/>
          <ac:spMkLst>
            <pc:docMk/>
            <pc:sldMk cId="387137643" sldId="321"/>
            <ac:spMk id="13" creationId="{829A1E2C-5AC8-40FC-99E9-832069D39792}"/>
          </ac:spMkLst>
        </pc:spChg>
        <pc:spChg chg="add del">
          <ac:chgData name="Kristy Johnson" userId="afa645817d7f9285" providerId="LiveId" clId="{A12933FF-17E0-47DE-A7FF-39C7F6506D30}" dt="2024-06-17T11:54:13.844" v="4267" actId="26606"/>
          <ac:spMkLst>
            <pc:docMk/>
            <pc:sldMk cId="387137643" sldId="321"/>
            <ac:spMk id="15" creationId="{55C54A75-E44A-4147-B9D0-FF46CFD31612}"/>
          </ac:spMkLst>
        </pc:spChg>
        <pc:spChg chg="add">
          <ac:chgData name="Kristy Johnson" userId="afa645817d7f9285" providerId="LiveId" clId="{A12933FF-17E0-47DE-A7FF-39C7F6506D30}" dt="2024-06-17T11:54:13.858" v="4268" actId="26606"/>
          <ac:spMkLst>
            <pc:docMk/>
            <pc:sldMk cId="387137643" sldId="321"/>
            <ac:spMk id="17" creationId="{8181FC64-B306-4821-98E2-780662EFC486}"/>
          </ac:spMkLst>
        </pc:spChg>
        <pc:spChg chg="add">
          <ac:chgData name="Kristy Johnson" userId="afa645817d7f9285" providerId="LiveId" clId="{A12933FF-17E0-47DE-A7FF-39C7F6506D30}" dt="2024-06-17T11:54:13.858" v="4268" actId="26606"/>
          <ac:spMkLst>
            <pc:docMk/>
            <pc:sldMk cId="387137643" sldId="321"/>
            <ac:spMk id="18" creationId="{5871FC61-DD4E-47D4-81FD-8A7E7D12B371}"/>
          </ac:spMkLst>
        </pc:spChg>
        <pc:spChg chg="add">
          <ac:chgData name="Kristy Johnson" userId="afa645817d7f9285" providerId="LiveId" clId="{A12933FF-17E0-47DE-A7FF-39C7F6506D30}" dt="2024-06-17T11:54:13.858" v="4268" actId="26606"/>
          <ac:spMkLst>
            <pc:docMk/>
            <pc:sldMk cId="387137643" sldId="321"/>
            <ac:spMk id="19" creationId="{829A1E2C-5AC8-40FC-99E9-832069D39792}"/>
          </ac:spMkLst>
        </pc:spChg>
        <pc:spChg chg="add">
          <ac:chgData name="Kristy Johnson" userId="afa645817d7f9285" providerId="LiveId" clId="{A12933FF-17E0-47DE-A7FF-39C7F6506D30}" dt="2024-06-17T11:54:13.858" v="4268" actId="26606"/>
          <ac:spMkLst>
            <pc:docMk/>
            <pc:sldMk cId="387137643" sldId="321"/>
            <ac:spMk id="20" creationId="{55C54A75-E44A-4147-B9D0-FF46CFD31612}"/>
          </ac:spMkLst>
        </pc:spChg>
        <pc:picChg chg="add mod">
          <ac:chgData name="Kristy Johnson" userId="afa645817d7f9285" providerId="LiveId" clId="{A12933FF-17E0-47DE-A7FF-39C7F6506D30}" dt="2024-06-17T11:54:27.623" v="4269" actId="27614"/>
          <ac:picMkLst>
            <pc:docMk/>
            <pc:sldMk cId="387137643" sldId="321"/>
            <ac:picMk id="4" creationId="{635F56B0-E326-4B1B-1391-A4653AB5E283}"/>
          </ac:picMkLst>
        </pc:picChg>
      </pc:sldChg>
      <pc:sldChg chg="addSp delSp modSp new mod setBg">
        <pc:chgData name="Kristy Johnson" userId="afa645817d7f9285" providerId="LiveId" clId="{A12933FF-17E0-47DE-A7FF-39C7F6506D30}" dt="2024-06-17T12:09:04.549" v="4418" actId="113"/>
        <pc:sldMkLst>
          <pc:docMk/>
          <pc:sldMk cId="676924777" sldId="322"/>
        </pc:sldMkLst>
        <pc:spChg chg="mod">
          <ac:chgData name="Kristy Johnson" userId="afa645817d7f9285" providerId="LiveId" clId="{A12933FF-17E0-47DE-A7FF-39C7F6506D30}" dt="2024-06-17T11:59:50.821" v="4310" actId="1076"/>
          <ac:spMkLst>
            <pc:docMk/>
            <pc:sldMk cId="676924777" sldId="322"/>
            <ac:spMk id="2" creationId="{9EE91434-8B69-C6B4-91A2-4E357A8AD948}"/>
          </ac:spMkLst>
        </pc:spChg>
        <pc:spChg chg="mod">
          <ac:chgData name="Kristy Johnson" userId="afa645817d7f9285" providerId="LiveId" clId="{A12933FF-17E0-47DE-A7FF-39C7F6506D30}" dt="2024-06-17T12:09:04.549" v="4418" actId="113"/>
          <ac:spMkLst>
            <pc:docMk/>
            <pc:sldMk cId="676924777" sldId="322"/>
            <ac:spMk id="3" creationId="{3620DB7F-EFAF-A76B-3849-64EECEEDA2F3}"/>
          </ac:spMkLst>
        </pc:spChg>
        <pc:spChg chg="add">
          <ac:chgData name="Kristy Johnson" userId="afa645817d7f9285" providerId="LiveId" clId="{A12933FF-17E0-47DE-A7FF-39C7F6506D30}" dt="2024-06-17T11:59:39.221" v="4305" actId="26606"/>
          <ac:spMkLst>
            <pc:docMk/>
            <pc:sldMk cId="676924777" sldId="322"/>
            <ac:spMk id="10" creationId="{8181FC64-B306-4821-98E2-780662EFC486}"/>
          </ac:spMkLst>
        </pc:spChg>
        <pc:spChg chg="add">
          <ac:chgData name="Kristy Johnson" userId="afa645817d7f9285" providerId="LiveId" clId="{A12933FF-17E0-47DE-A7FF-39C7F6506D30}" dt="2024-06-17T11:59:39.221" v="4305" actId="26606"/>
          <ac:spMkLst>
            <pc:docMk/>
            <pc:sldMk cId="676924777" sldId="322"/>
            <ac:spMk id="12" creationId="{5871FC61-DD4E-47D4-81FD-8A7E7D12B371}"/>
          </ac:spMkLst>
        </pc:spChg>
        <pc:spChg chg="add">
          <ac:chgData name="Kristy Johnson" userId="afa645817d7f9285" providerId="LiveId" clId="{A12933FF-17E0-47DE-A7FF-39C7F6506D30}" dt="2024-06-17T11:59:39.221" v="4305" actId="26606"/>
          <ac:spMkLst>
            <pc:docMk/>
            <pc:sldMk cId="676924777" sldId="322"/>
            <ac:spMk id="14" creationId="{8B598134-D292-43E6-9C55-117198046913}"/>
          </ac:spMkLst>
        </pc:spChg>
        <pc:spChg chg="add">
          <ac:chgData name="Kristy Johnson" userId="afa645817d7f9285" providerId="LiveId" clId="{A12933FF-17E0-47DE-A7FF-39C7F6506D30}" dt="2024-06-17T11:59:39.221" v="4305" actId="26606"/>
          <ac:spMkLst>
            <pc:docMk/>
            <pc:sldMk cId="676924777" sldId="322"/>
            <ac:spMk id="16" creationId="{829A1E2C-5AC8-40FC-99E9-832069D39792}"/>
          </ac:spMkLst>
        </pc:spChg>
        <pc:picChg chg="add del mod modCrop">
          <ac:chgData name="Kristy Johnson" userId="afa645817d7f9285" providerId="LiveId" clId="{A12933FF-17E0-47DE-A7FF-39C7F6506D30}" dt="2024-06-17T11:59:29.238" v="4303" actId="21"/>
          <ac:picMkLst>
            <pc:docMk/>
            <pc:sldMk cId="676924777" sldId="322"/>
            <ac:picMk id="4" creationId="{10A541FD-DC21-C3C8-5BAF-FEB163717288}"/>
          </ac:picMkLst>
        </pc:picChg>
        <pc:picChg chg="add mod ord">
          <ac:chgData name="Kristy Johnson" userId="afa645817d7f9285" providerId="LiveId" clId="{A12933FF-17E0-47DE-A7FF-39C7F6506D30}" dt="2024-06-17T11:59:39.221" v="4305" actId="26606"/>
          <ac:picMkLst>
            <pc:docMk/>
            <pc:sldMk cId="676924777" sldId="322"/>
            <ac:picMk id="5" creationId="{69F57681-E6E0-98D3-908E-7F93F221B79E}"/>
          </ac:picMkLst>
        </pc:picChg>
      </pc:sldChg>
      <pc:sldChg chg="addSp delSp modSp new mod setBg">
        <pc:chgData name="Kristy Johnson" userId="afa645817d7f9285" providerId="LiveId" clId="{A12933FF-17E0-47DE-A7FF-39C7F6506D30}" dt="2024-06-17T12:10:41.967" v="4436" actId="27636"/>
        <pc:sldMkLst>
          <pc:docMk/>
          <pc:sldMk cId="3512202869" sldId="323"/>
        </pc:sldMkLst>
        <pc:spChg chg="del mod">
          <ac:chgData name="Kristy Johnson" userId="afa645817d7f9285" providerId="LiveId" clId="{A12933FF-17E0-47DE-A7FF-39C7F6506D30}" dt="2024-06-17T12:10:18.200" v="4429" actId="478"/>
          <ac:spMkLst>
            <pc:docMk/>
            <pc:sldMk cId="3512202869" sldId="323"/>
            <ac:spMk id="2" creationId="{69385ECC-EF6C-07CA-EBC3-D3FE71F8D4FD}"/>
          </ac:spMkLst>
        </pc:spChg>
        <pc:spChg chg="mod">
          <ac:chgData name="Kristy Johnson" userId="afa645817d7f9285" providerId="LiveId" clId="{A12933FF-17E0-47DE-A7FF-39C7F6506D30}" dt="2024-06-17T12:10:41.967" v="4436" actId="27636"/>
          <ac:spMkLst>
            <pc:docMk/>
            <pc:sldMk cId="3512202869" sldId="323"/>
            <ac:spMk id="3" creationId="{BFDB0EAC-2BE5-09F9-2F02-47F1C33917F6}"/>
          </ac:spMkLst>
        </pc:spChg>
        <pc:spChg chg="add">
          <ac:chgData name="Kristy Johnson" userId="afa645817d7f9285" providerId="LiveId" clId="{A12933FF-17E0-47DE-A7FF-39C7F6506D30}" dt="2024-06-17T12:04:20.885" v="4355" actId="26606"/>
          <ac:spMkLst>
            <pc:docMk/>
            <pc:sldMk cId="3512202869" sldId="323"/>
            <ac:spMk id="9" creationId="{8181FC64-B306-4821-98E2-780662EFC486}"/>
          </ac:spMkLst>
        </pc:spChg>
        <pc:spChg chg="add">
          <ac:chgData name="Kristy Johnson" userId="afa645817d7f9285" providerId="LiveId" clId="{A12933FF-17E0-47DE-A7FF-39C7F6506D30}" dt="2024-06-17T12:04:20.885" v="4355" actId="26606"/>
          <ac:spMkLst>
            <pc:docMk/>
            <pc:sldMk cId="3512202869" sldId="323"/>
            <ac:spMk id="11" creationId="{5871FC61-DD4E-47D4-81FD-8A7E7D12B371}"/>
          </ac:spMkLst>
        </pc:spChg>
        <pc:spChg chg="add">
          <ac:chgData name="Kristy Johnson" userId="afa645817d7f9285" providerId="LiveId" clId="{A12933FF-17E0-47DE-A7FF-39C7F6506D30}" dt="2024-06-17T12:04:20.885" v="4355" actId="26606"/>
          <ac:spMkLst>
            <pc:docMk/>
            <pc:sldMk cId="3512202869" sldId="323"/>
            <ac:spMk id="13" creationId="{8B598134-D292-43E6-9C55-117198046913}"/>
          </ac:spMkLst>
        </pc:spChg>
        <pc:spChg chg="add">
          <ac:chgData name="Kristy Johnson" userId="afa645817d7f9285" providerId="LiveId" clId="{A12933FF-17E0-47DE-A7FF-39C7F6506D30}" dt="2024-06-17T12:04:20.885" v="4355" actId="26606"/>
          <ac:spMkLst>
            <pc:docMk/>
            <pc:sldMk cId="3512202869" sldId="323"/>
            <ac:spMk id="15" creationId="{829A1E2C-5AC8-40FC-99E9-832069D39792}"/>
          </ac:spMkLst>
        </pc:spChg>
        <pc:picChg chg="add del mod ord">
          <ac:chgData name="Kristy Johnson" userId="afa645817d7f9285" providerId="LiveId" clId="{A12933FF-17E0-47DE-A7FF-39C7F6506D30}" dt="2024-06-17T12:10:15.233" v="4428" actId="1076"/>
          <ac:picMkLst>
            <pc:docMk/>
            <pc:sldMk cId="3512202869" sldId="323"/>
            <ac:picMk id="4" creationId="{545314ED-DDA6-E99F-D67C-9F439FB797FC}"/>
          </ac:picMkLst>
        </pc:picChg>
      </pc:sldChg>
      <pc:sldChg chg="addSp delSp modSp new mod modTransition setBg">
        <pc:chgData name="Kristy Johnson" userId="afa645817d7f9285" providerId="LiveId" clId="{A12933FF-17E0-47DE-A7FF-39C7F6506D30}" dt="2024-06-17T11:51:42.766" v="4243" actId="26606"/>
        <pc:sldMkLst>
          <pc:docMk/>
          <pc:sldMk cId="3797143761" sldId="324"/>
        </pc:sldMkLst>
        <pc:spChg chg="add del">
          <ac:chgData name="Kristy Johnson" userId="afa645817d7f9285" providerId="LiveId" clId="{A12933FF-17E0-47DE-A7FF-39C7F6506D30}" dt="2024-06-17T11:47:32.662" v="4208" actId="26606"/>
          <ac:spMkLst>
            <pc:docMk/>
            <pc:sldMk cId="3797143761" sldId="324"/>
            <ac:spMk id="2" creationId="{296740B1-9D60-4236-2224-DC51BD6277E9}"/>
          </ac:spMkLst>
        </pc:spChg>
        <pc:spChg chg="add del">
          <ac:chgData name="Kristy Johnson" userId="afa645817d7f9285" providerId="LiveId" clId="{A12933FF-17E0-47DE-A7FF-39C7F6506D30}" dt="2024-06-17T11:47:32.662" v="4208" actId="26606"/>
          <ac:spMkLst>
            <pc:docMk/>
            <pc:sldMk cId="3797143761" sldId="324"/>
            <ac:spMk id="3" creationId="{920535A5-7AF8-2191-BA03-858E189CF7F8}"/>
          </ac:spMkLst>
        </pc:spChg>
        <pc:spChg chg="add del mod">
          <ac:chgData name="Kristy Johnson" userId="afa645817d7f9285" providerId="LiveId" clId="{A12933FF-17E0-47DE-A7FF-39C7F6506D30}" dt="2024-06-17T11:50:41.053" v="4233" actId="26606"/>
          <ac:spMkLst>
            <pc:docMk/>
            <pc:sldMk cId="3797143761" sldId="324"/>
            <ac:spMk id="6" creationId="{A6EF8E9A-3B0F-1248-31F1-8184F3A60432}"/>
          </ac:spMkLst>
        </pc:spChg>
        <pc:spChg chg="add del">
          <ac:chgData name="Kristy Johnson" userId="afa645817d7f9285" providerId="LiveId" clId="{A12933FF-17E0-47DE-A7FF-39C7F6506D30}" dt="2024-06-17T11:47:32.653" v="4207" actId="26606"/>
          <ac:spMkLst>
            <pc:docMk/>
            <pc:sldMk cId="3797143761" sldId="324"/>
            <ac:spMk id="9" creationId="{8950AD4C-6AF3-49F8-94E1-DBCAFB39478B}"/>
          </ac:spMkLst>
        </pc:spChg>
        <pc:spChg chg="add del mod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10" creationId="{0D04F65F-7171-AB94-C994-C5C80213A7E4}"/>
          </ac:spMkLst>
        </pc:spChg>
        <pc:spChg chg="add del">
          <ac:chgData name="Kristy Johnson" userId="afa645817d7f9285" providerId="LiveId" clId="{A12933FF-17E0-47DE-A7FF-39C7F6506D30}" dt="2024-06-17T11:50:41.053" v="4233" actId="26606"/>
          <ac:spMkLst>
            <pc:docMk/>
            <pc:sldMk cId="3797143761" sldId="324"/>
            <ac:spMk id="11" creationId="{35AB8F98-27E9-490A-9FFC-6FB07CEAB279}"/>
          </ac:spMkLst>
        </pc:spChg>
        <pc:spChg chg="add del">
          <ac:chgData name="Kristy Johnson" userId="afa645817d7f9285" providerId="LiveId" clId="{A12933FF-17E0-47DE-A7FF-39C7F6506D30}" dt="2024-06-17T11:50:41.053" v="4233" actId="26606"/>
          <ac:spMkLst>
            <pc:docMk/>
            <pc:sldMk cId="3797143761" sldId="324"/>
            <ac:spMk id="12" creationId="{8950AD4C-6AF3-49F8-94E1-DBCAFB39478B}"/>
          </ac:spMkLst>
        </pc:spChg>
        <pc:spChg chg="add del">
          <ac:chgData name="Kristy Johnson" userId="afa645817d7f9285" providerId="LiveId" clId="{A12933FF-17E0-47DE-A7FF-39C7F6506D30}" dt="2024-06-17T11:50:41.053" v="4233" actId="26606"/>
          <ac:spMkLst>
            <pc:docMk/>
            <pc:sldMk cId="3797143761" sldId="324"/>
            <ac:spMk id="13" creationId="{CBB673AF-CE4B-46CB-AF61-47A2F6B51B04}"/>
          </ac:spMkLst>
        </pc:spChg>
        <pc:spChg chg="add del">
          <ac:chgData name="Kristy Johnson" userId="afa645817d7f9285" providerId="LiveId" clId="{A12933FF-17E0-47DE-A7FF-39C7F6506D30}" dt="2024-06-17T11:50:41.053" v="4233" actId="26606"/>
          <ac:spMkLst>
            <pc:docMk/>
            <pc:sldMk cId="3797143761" sldId="324"/>
            <ac:spMk id="15" creationId="{BB244C92-C225-4ED6-9477-FE38CFE28198}"/>
          </ac:spMkLst>
        </pc:spChg>
        <pc:spChg chg="add del">
          <ac:chgData name="Kristy Johnson" userId="afa645817d7f9285" providerId="LiveId" clId="{A12933FF-17E0-47DE-A7FF-39C7F6506D30}" dt="2024-06-17T11:50:41.053" v="4233" actId="26606"/>
          <ac:spMkLst>
            <pc:docMk/>
            <pc:sldMk cId="3797143761" sldId="324"/>
            <ac:spMk id="17" creationId="{D3B79606-5986-49BA-9D40-A0FD94094DE9}"/>
          </ac:spMkLst>
        </pc:spChg>
        <pc:spChg chg="add del">
          <ac:chgData name="Kristy Johnson" userId="afa645817d7f9285" providerId="LiveId" clId="{A12933FF-17E0-47DE-A7FF-39C7F6506D30}" dt="2024-06-17T11:50:41.053" v="4233" actId="26606"/>
          <ac:spMkLst>
            <pc:docMk/>
            <pc:sldMk cId="3797143761" sldId="324"/>
            <ac:spMk id="19" creationId="{D534AD34-A74F-4FCD-8E77-6A38F92630A7}"/>
          </ac:spMkLst>
        </pc:spChg>
        <pc:spChg chg="add del">
          <ac:chgData name="Kristy Johnson" userId="afa645817d7f9285" providerId="LiveId" clId="{A12933FF-17E0-47DE-A7FF-39C7F6506D30}" dt="2024-06-17T11:51:17.477" v="4240" actId="26606"/>
          <ac:spMkLst>
            <pc:docMk/>
            <pc:sldMk cId="3797143761" sldId="324"/>
            <ac:spMk id="24" creationId="{8950AD4C-6AF3-49F8-94E1-DBCAFB39478B}"/>
          </ac:spMkLst>
        </pc:spChg>
        <pc:spChg chg="add del">
          <ac:chgData name="Kristy Johnson" userId="afa645817d7f9285" providerId="LiveId" clId="{A12933FF-17E0-47DE-A7FF-39C7F6506D30}" dt="2024-06-17T11:51:17.477" v="4240" actId="26606"/>
          <ac:spMkLst>
            <pc:docMk/>
            <pc:sldMk cId="3797143761" sldId="324"/>
            <ac:spMk id="26" creationId="{55C62259-4F90-418D-908C-9127ACC5FE90}"/>
          </ac:spMkLst>
        </pc:spChg>
        <pc:spChg chg="add del">
          <ac:chgData name="Kristy Johnson" userId="afa645817d7f9285" providerId="LiveId" clId="{A12933FF-17E0-47DE-A7FF-39C7F6506D30}" dt="2024-06-17T11:51:17.477" v="4240" actId="26606"/>
          <ac:spMkLst>
            <pc:docMk/>
            <pc:sldMk cId="3797143761" sldId="324"/>
            <ac:spMk id="28" creationId="{CA835FD4-D707-4178-B672-AC418F0BE52D}"/>
          </ac:spMkLst>
        </pc:spChg>
        <pc:spChg chg="add del">
          <ac:chgData name="Kristy Johnson" userId="afa645817d7f9285" providerId="LiveId" clId="{A12933FF-17E0-47DE-A7FF-39C7F6506D30}" dt="2024-06-17T11:51:17.477" v="4240" actId="26606"/>
          <ac:spMkLst>
            <pc:docMk/>
            <pc:sldMk cId="3797143761" sldId="324"/>
            <ac:spMk id="30" creationId="{DEAEE08D-A745-4391-9073-9E99767E09D4}"/>
          </ac:spMkLst>
        </pc:spChg>
        <pc:spChg chg="add del">
          <ac:chgData name="Kristy Johnson" userId="afa645817d7f9285" providerId="LiveId" clId="{A12933FF-17E0-47DE-A7FF-39C7F6506D30}" dt="2024-06-17T11:51:17.465" v="4239" actId="26606"/>
          <ac:spMkLst>
            <pc:docMk/>
            <pc:sldMk cId="3797143761" sldId="324"/>
            <ac:spMk id="35" creationId="{8950AD4C-6AF3-49F8-94E1-DBCAFB39478B}"/>
          </ac:spMkLst>
        </pc:spChg>
        <pc:spChg chg="add del">
          <ac:chgData name="Kristy Johnson" userId="afa645817d7f9285" providerId="LiveId" clId="{A12933FF-17E0-47DE-A7FF-39C7F6506D30}" dt="2024-06-17T11:51:17.465" v="4239" actId="26606"/>
          <ac:spMkLst>
            <pc:docMk/>
            <pc:sldMk cId="3797143761" sldId="324"/>
            <ac:spMk id="37" creationId="{35AB8F98-27E9-490A-9FFC-6FB07CEAB279}"/>
          </ac:spMkLst>
        </pc:spChg>
        <pc:spChg chg="add del">
          <ac:chgData name="Kristy Johnson" userId="afa645817d7f9285" providerId="LiveId" clId="{A12933FF-17E0-47DE-A7FF-39C7F6506D30}" dt="2024-06-17T11:51:17.465" v="4239" actId="26606"/>
          <ac:spMkLst>
            <pc:docMk/>
            <pc:sldMk cId="3797143761" sldId="324"/>
            <ac:spMk id="39" creationId="{CBB673AF-CE4B-46CB-AF61-47A2F6B51B04}"/>
          </ac:spMkLst>
        </pc:spChg>
        <pc:spChg chg="add del">
          <ac:chgData name="Kristy Johnson" userId="afa645817d7f9285" providerId="LiveId" clId="{A12933FF-17E0-47DE-A7FF-39C7F6506D30}" dt="2024-06-17T11:51:17.465" v="4239" actId="26606"/>
          <ac:spMkLst>
            <pc:docMk/>
            <pc:sldMk cId="3797143761" sldId="324"/>
            <ac:spMk id="41" creationId="{BB244C92-C225-4ED6-9477-FE38CFE28198}"/>
          </ac:spMkLst>
        </pc:spChg>
        <pc:spChg chg="add del">
          <ac:chgData name="Kristy Johnson" userId="afa645817d7f9285" providerId="LiveId" clId="{A12933FF-17E0-47DE-A7FF-39C7F6506D30}" dt="2024-06-17T11:51:17.465" v="4239" actId="26606"/>
          <ac:spMkLst>
            <pc:docMk/>
            <pc:sldMk cId="3797143761" sldId="324"/>
            <ac:spMk id="43" creationId="{D3B79606-5986-49BA-9D40-A0FD94094DE9}"/>
          </ac:spMkLst>
        </pc:spChg>
        <pc:spChg chg="add del">
          <ac:chgData name="Kristy Johnson" userId="afa645817d7f9285" providerId="LiveId" clId="{A12933FF-17E0-47DE-A7FF-39C7F6506D30}" dt="2024-06-17T11:51:17.465" v="4239" actId="26606"/>
          <ac:spMkLst>
            <pc:docMk/>
            <pc:sldMk cId="3797143761" sldId="324"/>
            <ac:spMk id="45" creationId="{D534AD34-A74F-4FCD-8E77-6A38F92630A7}"/>
          </ac:spMkLst>
        </pc:spChg>
        <pc:spChg chg="add del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47" creationId="{8950AD4C-6AF3-49F8-94E1-DBCAFB39478B}"/>
          </ac:spMkLst>
        </pc:spChg>
        <pc:spChg chg="add del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48" creationId="{35AB8F98-27E9-490A-9FFC-6FB07CEAB279}"/>
          </ac:spMkLst>
        </pc:spChg>
        <pc:spChg chg="add del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49" creationId="{CBB673AF-CE4B-46CB-AF61-47A2F6B51B04}"/>
          </ac:spMkLst>
        </pc:spChg>
        <pc:spChg chg="add del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50" creationId="{BB244C92-C225-4ED6-9477-FE38CFE28198}"/>
          </ac:spMkLst>
        </pc:spChg>
        <pc:spChg chg="add del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51" creationId="{D3B79606-5986-49BA-9D40-A0FD94094DE9}"/>
          </ac:spMkLst>
        </pc:spChg>
        <pc:spChg chg="add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56" creationId="{8950AD4C-6AF3-49F8-94E1-DBCAFB39478B}"/>
          </ac:spMkLst>
        </pc:spChg>
        <pc:spChg chg="add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58" creationId="{35AB8F98-27E9-490A-9FFC-6FB07CEAB279}"/>
          </ac:spMkLst>
        </pc:spChg>
        <pc:spChg chg="add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60" creationId="{CBB673AF-CE4B-46CB-AF61-47A2F6B51B04}"/>
          </ac:spMkLst>
        </pc:spChg>
        <pc:spChg chg="add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62" creationId="{BB244C92-C225-4ED6-9477-FE38CFE28198}"/>
          </ac:spMkLst>
        </pc:spChg>
        <pc:spChg chg="add">
          <ac:chgData name="Kristy Johnson" userId="afa645817d7f9285" providerId="LiveId" clId="{A12933FF-17E0-47DE-A7FF-39C7F6506D30}" dt="2024-06-17T11:51:42.766" v="4243" actId="26606"/>
          <ac:spMkLst>
            <pc:docMk/>
            <pc:sldMk cId="3797143761" sldId="324"/>
            <ac:spMk id="64" creationId="{D3B79606-5986-49BA-9D40-A0FD94094DE9}"/>
          </ac:spMkLst>
        </pc:spChg>
        <pc:picChg chg="add del mod">
          <ac:chgData name="Kristy Johnson" userId="afa645817d7f9285" providerId="LiveId" clId="{A12933FF-17E0-47DE-A7FF-39C7F6506D30}" dt="2024-06-17T11:50:29.432" v="4231" actId="478"/>
          <ac:picMkLst>
            <pc:docMk/>
            <pc:sldMk cId="3797143761" sldId="324"/>
            <ac:picMk id="4" creationId="{22899022-E19C-0E1F-26B6-BBDF790B34AC}"/>
          </ac:picMkLst>
        </pc:picChg>
        <pc:picChg chg="add del mod">
          <ac:chgData name="Kristy Johnson" userId="afa645817d7f9285" providerId="LiveId" clId="{A12933FF-17E0-47DE-A7FF-39C7F6506D30}" dt="2024-06-17T11:51:27.953" v="4241" actId="478"/>
          <ac:picMkLst>
            <pc:docMk/>
            <pc:sldMk cId="3797143761" sldId="324"/>
            <ac:picMk id="7" creationId="{05874F30-02C8-7BA3-5AFF-D388DFA69336}"/>
          </ac:picMkLst>
        </pc:picChg>
        <pc:picChg chg="add mod">
          <ac:chgData name="Kristy Johnson" userId="afa645817d7f9285" providerId="LiveId" clId="{A12933FF-17E0-47DE-A7FF-39C7F6506D30}" dt="2024-06-17T11:51:42.766" v="4243" actId="26606"/>
          <ac:picMkLst>
            <pc:docMk/>
            <pc:sldMk cId="3797143761" sldId="324"/>
            <ac:picMk id="14" creationId="{75A8F042-D3D7-3CC0-719A-49623B8FB22F}"/>
          </ac:picMkLst>
        </pc:picChg>
      </pc:sldChg>
      <pc:sldChg chg="addSp modSp new mod">
        <pc:chgData name="Kristy Johnson" userId="afa645817d7f9285" providerId="LiveId" clId="{A12933FF-17E0-47DE-A7FF-39C7F6506D30}" dt="2024-06-17T11:54:41.660" v="4274" actId="1076"/>
        <pc:sldMkLst>
          <pc:docMk/>
          <pc:sldMk cId="2497158059" sldId="325"/>
        </pc:sldMkLst>
        <pc:picChg chg="add mod">
          <ac:chgData name="Kristy Johnson" userId="afa645817d7f9285" providerId="LiveId" clId="{A12933FF-17E0-47DE-A7FF-39C7F6506D30}" dt="2024-06-17T11:54:41.660" v="4274" actId="1076"/>
          <ac:picMkLst>
            <pc:docMk/>
            <pc:sldMk cId="2497158059" sldId="325"/>
            <ac:picMk id="4" creationId="{B71DFDA5-C76F-3D3C-DCEB-81A9D07AD3B0}"/>
          </ac:picMkLst>
        </pc:picChg>
      </pc:sldChg>
      <pc:sldChg chg="addSp delSp modSp new mod modTransition setBg">
        <pc:chgData name="Kristy Johnson" userId="afa645817d7f9285" providerId="LiveId" clId="{A12933FF-17E0-47DE-A7FF-39C7F6506D30}" dt="2024-06-17T11:58:11.909" v="4299"/>
        <pc:sldMkLst>
          <pc:docMk/>
          <pc:sldMk cId="3041459421" sldId="326"/>
        </pc:sldMkLst>
        <pc:spChg chg="del">
          <ac:chgData name="Kristy Johnson" userId="afa645817d7f9285" providerId="LiveId" clId="{A12933FF-17E0-47DE-A7FF-39C7F6506D30}" dt="2024-06-17T11:58:04.210" v="4298" actId="26606"/>
          <ac:spMkLst>
            <pc:docMk/>
            <pc:sldMk cId="3041459421" sldId="326"/>
            <ac:spMk id="2" creationId="{13D649F1-C32B-202D-55FC-2D49EE561767}"/>
          </ac:spMkLst>
        </pc:spChg>
        <pc:spChg chg="del">
          <ac:chgData name="Kristy Johnson" userId="afa645817d7f9285" providerId="LiveId" clId="{A12933FF-17E0-47DE-A7FF-39C7F6506D30}" dt="2024-06-17T11:58:04.210" v="4298" actId="26606"/>
          <ac:spMkLst>
            <pc:docMk/>
            <pc:sldMk cId="3041459421" sldId="326"/>
            <ac:spMk id="3" creationId="{258A127D-D2CF-821B-202C-EF21EDEC7DA8}"/>
          </ac:spMkLst>
        </pc:spChg>
        <pc:spChg chg="add">
          <ac:chgData name="Kristy Johnson" userId="afa645817d7f9285" providerId="LiveId" clId="{A12933FF-17E0-47DE-A7FF-39C7F6506D30}" dt="2024-06-17T11:58:04.210" v="4298" actId="26606"/>
          <ac:spMkLst>
            <pc:docMk/>
            <pc:sldMk cId="3041459421" sldId="326"/>
            <ac:spMk id="9" creationId="{8950AD4C-6AF3-49F8-94E1-DBCAFB39478B}"/>
          </ac:spMkLst>
        </pc:spChg>
        <pc:picChg chg="add mod">
          <ac:chgData name="Kristy Johnson" userId="afa645817d7f9285" providerId="LiveId" clId="{A12933FF-17E0-47DE-A7FF-39C7F6506D30}" dt="2024-06-17T11:58:04.210" v="4298" actId="26606"/>
          <ac:picMkLst>
            <pc:docMk/>
            <pc:sldMk cId="3041459421" sldId="326"/>
            <ac:picMk id="4" creationId="{7F85987E-67CA-13F3-5DEB-5E203515DB7A}"/>
          </ac:picMkLst>
        </pc:picChg>
      </pc:sldChg>
      <pc:sldChg chg="modSp add mod modTransition">
        <pc:chgData name="Kristy Johnson" userId="afa645817d7f9285" providerId="LiveId" clId="{A12933FF-17E0-47DE-A7FF-39C7F6506D30}" dt="2024-06-17T12:09:16.853" v="4419" actId="113"/>
        <pc:sldMkLst>
          <pc:docMk/>
          <pc:sldMk cId="1864553101" sldId="327"/>
        </pc:sldMkLst>
        <pc:spChg chg="mod">
          <ac:chgData name="Kristy Johnson" userId="afa645817d7f9285" providerId="LiveId" clId="{A12933FF-17E0-47DE-A7FF-39C7F6506D30}" dt="2024-06-17T12:09:16.853" v="4419" actId="113"/>
          <ac:spMkLst>
            <pc:docMk/>
            <pc:sldMk cId="1864553101" sldId="327"/>
            <ac:spMk id="3" creationId="{3620DB7F-EFAF-A76B-3849-64EECEEDA2F3}"/>
          </ac:spMkLst>
        </pc:spChg>
      </pc:sldChg>
      <pc:sldChg chg="modSp add mod modTransition">
        <pc:chgData name="Kristy Johnson" userId="afa645817d7f9285" providerId="LiveId" clId="{A12933FF-17E0-47DE-A7FF-39C7F6506D30}" dt="2024-06-17T12:09:33.103" v="4421" actId="113"/>
        <pc:sldMkLst>
          <pc:docMk/>
          <pc:sldMk cId="1959765779" sldId="328"/>
        </pc:sldMkLst>
        <pc:spChg chg="mod">
          <ac:chgData name="Kristy Johnson" userId="afa645817d7f9285" providerId="LiveId" clId="{A12933FF-17E0-47DE-A7FF-39C7F6506D30}" dt="2024-06-17T12:09:33.103" v="4421" actId="113"/>
          <ac:spMkLst>
            <pc:docMk/>
            <pc:sldMk cId="1959765779" sldId="328"/>
            <ac:spMk id="3" creationId="{3620DB7F-EFAF-A76B-3849-64EECEEDA2F3}"/>
          </ac:spMkLst>
        </pc:spChg>
      </pc:sldChg>
      <pc:sldChg chg="addSp delSp modSp new mod modTransition setBg">
        <pc:chgData name="Kristy Johnson" userId="afa645817d7f9285" providerId="LiveId" clId="{A12933FF-17E0-47DE-A7FF-39C7F6506D30}" dt="2024-06-17T12:03:24.035" v="4353"/>
        <pc:sldMkLst>
          <pc:docMk/>
          <pc:sldMk cId="2912163530" sldId="329"/>
        </pc:sldMkLst>
        <pc:spChg chg="del mod ord">
          <ac:chgData name="Kristy Johnson" userId="afa645817d7f9285" providerId="LiveId" clId="{A12933FF-17E0-47DE-A7FF-39C7F6506D30}" dt="2024-06-17T12:03:21.287" v="4352" actId="26606"/>
          <ac:spMkLst>
            <pc:docMk/>
            <pc:sldMk cId="2912163530" sldId="329"/>
            <ac:spMk id="2" creationId="{E1328BE4-F9DE-C7DA-EA1C-9F7CACD57FCC}"/>
          </ac:spMkLst>
        </pc:spChg>
        <pc:spChg chg="add del">
          <ac:chgData name="Kristy Johnson" userId="afa645817d7f9285" providerId="LiveId" clId="{A12933FF-17E0-47DE-A7FF-39C7F6506D30}" dt="2024-06-17T12:03:21.287" v="4352" actId="26606"/>
          <ac:spMkLst>
            <pc:docMk/>
            <pc:sldMk cId="2912163530" sldId="329"/>
            <ac:spMk id="3" creationId="{CEDF6F40-93A7-B245-7E91-A7E97FC54426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9" creationId="{9B0F7D69-D93C-4C38-A23D-76E000D691CD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11" creationId="{8CD419D4-EA9D-42D9-BF62-B07F0B7B672B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13" creationId="{1C6FEC9B-9608-4181-A9E5-A1B80E72021C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15" creationId="{AB1564ED-F26F-451D-97D6-A6EC3E83FD55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17" creationId="{0CA184B6-3482-4F43-87F0-BC765DCFD8A8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19" creationId="{6C869923-8380-4244-9548-802C330638A0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21" creationId="{C06255F2-BC67-4DDE-B34E-AC4BA21838CC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23" creationId="{55169443-FCCD-4C0A-8C69-18CD3FA0968D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25" creationId="{AC8EEB0F-BA72-49AC-956F-331B60FDE79E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27" creationId="{228A581D-1BC9-4759-AB42-F7685630E451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29" creationId="{87CE1C1F-C9E2-4C83-BA54-D7BC5D52165A}"/>
          </ac:spMkLst>
        </pc:spChg>
        <pc:spChg chg="add del">
          <ac:chgData name="Kristy Johnson" userId="afa645817d7f9285" providerId="LiveId" clId="{A12933FF-17E0-47DE-A7FF-39C7F6506D30}" dt="2024-06-17T12:03:21.284" v="4351" actId="26606"/>
          <ac:spMkLst>
            <pc:docMk/>
            <pc:sldMk cId="2912163530" sldId="329"/>
            <ac:spMk id="31" creationId="{831C0CFE-AC9D-4032-8A9F-36B1BA171FED}"/>
          </ac:spMkLst>
        </pc:spChg>
        <pc:spChg chg="add">
          <ac:chgData name="Kristy Johnson" userId="afa645817d7f9285" providerId="LiveId" clId="{A12933FF-17E0-47DE-A7FF-39C7F6506D30}" dt="2024-06-17T12:03:21.287" v="4352" actId="26606"/>
          <ac:spMkLst>
            <pc:docMk/>
            <pc:sldMk cId="2912163530" sldId="329"/>
            <ac:spMk id="33" creationId="{8950AD4C-6AF3-49F8-94E1-DBCAFB39478B}"/>
          </ac:spMkLst>
        </pc:spChg>
        <pc:picChg chg="add mod">
          <ac:chgData name="Kristy Johnson" userId="afa645817d7f9285" providerId="LiveId" clId="{A12933FF-17E0-47DE-A7FF-39C7F6506D30}" dt="2024-06-17T12:03:21.287" v="4352" actId="26606"/>
          <ac:picMkLst>
            <pc:docMk/>
            <pc:sldMk cId="2912163530" sldId="329"/>
            <ac:picMk id="4" creationId="{B57357C1-895C-3CE0-57DF-8216E5D0A027}"/>
          </ac:picMkLst>
        </pc:picChg>
      </pc:sldChg>
      <pc:sldChg chg="addSp delSp modSp new mod modTransition setBg">
        <pc:chgData name="Kristy Johnson" userId="afa645817d7f9285" providerId="LiveId" clId="{A12933FF-17E0-47DE-A7FF-39C7F6506D30}" dt="2024-06-17T12:15:43.231" v="4443" actId="1076"/>
        <pc:sldMkLst>
          <pc:docMk/>
          <pc:sldMk cId="1648719219" sldId="330"/>
        </pc:sldMkLst>
        <pc:spChg chg="del">
          <ac:chgData name="Kristy Johnson" userId="afa645817d7f9285" providerId="LiveId" clId="{A12933FF-17E0-47DE-A7FF-39C7F6506D30}" dt="2024-06-17T12:15:33.364" v="4442" actId="478"/>
          <ac:spMkLst>
            <pc:docMk/>
            <pc:sldMk cId="1648719219" sldId="330"/>
            <ac:spMk id="3" creationId="{B8578330-1DA0-AD18-B751-B92EFC12996A}"/>
          </ac:spMkLst>
        </pc:spChg>
        <pc:picChg chg="add mod">
          <ac:chgData name="Kristy Johnson" userId="afa645817d7f9285" providerId="LiveId" clId="{A12933FF-17E0-47DE-A7FF-39C7F6506D30}" dt="2024-06-17T12:15:43.231" v="4443" actId="1076"/>
          <ac:picMkLst>
            <pc:docMk/>
            <pc:sldMk cId="1648719219" sldId="330"/>
            <ac:picMk id="4" creationId="{41A317A6-7B4A-58B1-263D-055443B7944D}"/>
          </ac:picMkLst>
        </pc:picChg>
      </pc:sldChg>
      <pc:sldChg chg="add ord">
        <pc:chgData name="Kristy Johnson" userId="afa645817d7f9285" providerId="LiveId" clId="{A12933FF-17E0-47DE-A7FF-39C7F6506D30}" dt="2024-06-17T12:06:33.412" v="4402"/>
        <pc:sldMkLst>
          <pc:docMk/>
          <pc:sldMk cId="3133373944" sldId="331"/>
        </pc:sldMkLst>
      </pc:sldChg>
    </pc:docChg>
  </pc:docChgLst>
</pc:chgInfo>
</file>

<file path=ppt/media/image1.png>
</file>

<file path=ppt/media/image10.png>
</file>

<file path=ppt/media/image2.gif>
</file>

<file path=ppt/media/image3.gif>
</file>

<file path=ppt/media/image4.gif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17/06/2024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6/17/2024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6/17/2024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97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 diagram of a dna sequence&#10;&#10;Description automatically generated">
            <a:extLst>
              <a:ext uri="{FF2B5EF4-FFF2-40B4-BE49-F238E27FC236}">
                <a16:creationId xmlns:a16="http://schemas.microsoft.com/office/drawing/2014/main" id="{6940E3F8-610A-AFCD-36B5-7500E3DE09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7" r="1" b="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228A581D-1BC9-4759-AB42-F7685630E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52" y="3260035"/>
            <a:ext cx="5959692" cy="3597965"/>
          </a:xfrm>
          <a:custGeom>
            <a:avLst/>
            <a:gdLst>
              <a:gd name="connsiteX0" fmla="*/ 3008109 w 5959692"/>
              <a:gd name="connsiteY0" fmla="*/ 42 h 3560169"/>
              <a:gd name="connsiteX1" fmla="*/ 4702247 w 5959692"/>
              <a:gd name="connsiteY1" fmla="*/ 626282 h 3560169"/>
              <a:gd name="connsiteX2" fmla="*/ 5069411 w 5959692"/>
              <a:gd name="connsiteY2" fmla="*/ 865826 h 3560169"/>
              <a:gd name="connsiteX3" fmla="*/ 5895906 w 5959692"/>
              <a:gd name="connsiteY3" fmla="*/ 1594994 h 3560169"/>
              <a:gd name="connsiteX4" fmla="*/ 5959691 w 5959692"/>
              <a:gd name="connsiteY4" fmla="*/ 1728783 h 3560169"/>
              <a:gd name="connsiteX5" fmla="*/ 5959692 w 5959692"/>
              <a:gd name="connsiteY5" fmla="*/ 3560169 h 3560169"/>
              <a:gd name="connsiteX6" fmla="*/ 635 w 5959692"/>
              <a:gd name="connsiteY6" fmla="*/ 3560169 h 3560169"/>
              <a:gd name="connsiteX7" fmla="*/ 0 w 5959692"/>
              <a:gd name="connsiteY7" fmla="*/ 3534810 h 3560169"/>
              <a:gd name="connsiteX8" fmla="*/ 56896 w 5959692"/>
              <a:gd name="connsiteY8" fmla="*/ 3142342 h 3560169"/>
              <a:gd name="connsiteX9" fmla="*/ 605568 w 5959692"/>
              <a:gd name="connsiteY9" fmla="*/ 1932853 h 3560169"/>
              <a:gd name="connsiteX10" fmla="*/ 736162 w 5959692"/>
              <a:gd name="connsiteY10" fmla="*/ 1690788 h 3560169"/>
              <a:gd name="connsiteX11" fmla="*/ 2021319 w 5959692"/>
              <a:gd name="connsiteY11" fmla="*/ 209863 h 3560169"/>
              <a:gd name="connsiteX12" fmla="*/ 3008109 w 5959692"/>
              <a:gd name="connsiteY12" fmla="*/ 42 h 3560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59692" h="3560169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87CE1C1F-C9E2-4C83-BA54-D7BC5D521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52" y="3406833"/>
            <a:ext cx="5724034" cy="3451167"/>
          </a:xfrm>
          <a:custGeom>
            <a:avLst/>
            <a:gdLst>
              <a:gd name="connsiteX0" fmla="*/ 2808622 w 5724034"/>
              <a:gd name="connsiteY0" fmla="*/ 207 h 3451167"/>
              <a:gd name="connsiteX1" fmla="*/ 4400004 w 5724034"/>
              <a:gd name="connsiteY1" fmla="*/ 607462 h 3451167"/>
              <a:gd name="connsiteX2" fmla="*/ 4745277 w 5724034"/>
              <a:gd name="connsiteY2" fmla="*/ 837612 h 3451167"/>
              <a:gd name="connsiteX3" fmla="*/ 5584627 w 5724034"/>
              <a:gd name="connsiteY3" fmla="*/ 1665805 h 3451167"/>
              <a:gd name="connsiteX4" fmla="*/ 5682689 w 5724034"/>
              <a:gd name="connsiteY4" fmla="*/ 1947596 h 3451167"/>
              <a:gd name="connsiteX5" fmla="*/ 5724034 w 5724034"/>
              <a:gd name="connsiteY5" fmla="*/ 2133764 h 3451167"/>
              <a:gd name="connsiteX6" fmla="*/ 5724034 w 5724034"/>
              <a:gd name="connsiteY6" fmla="*/ 3254784 h 3451167"/>
              <a:gd name="connsiteX7" fmla="*/ 5682668 w 5724034"/>
              <a:gd name="connsiteY7" fmla="*/ 3451167 h 3451167"/>
              <a:gd name="connsiteX8" fmla="*/ 3398 w 5724034"/>
              <a:gd name="connsiteY8" fmla="*/ 3451167 h 3451167"/>
              <a:gd name="connsiteX9" fmla="*/ 0 w 5724034"/>
              <a:gd name="connsiteY9" fmla="*/ 3332475 h 3451167"/>
              <a:gd name="connsiteX10" fmla="*/ 51930 w 5724034"/>
              <a:gd name="connsiteY10" fmla="*/ 2960389 h 3451167"/>
              <a:gd name="connsiteX11" fmla="*/ 562146 w 5724034"/>
              <a:gd name="connsiteY11" fmla="*/ 1816544 h 3451167"/>
              <a:gd name="connsiteX12" fmla="*/ 683754 w 5724034"/>
              <a:gd name="connsiteY12" fmla="*/ 1587775 h 3451167"/>
              <a:gd name="connsiteX13" fmla="*/ 1883792 w 5724034"/>
              <a:gd name="connsiteY13" fmla="*/ 191878 h 3451167"/>
              <a:gd name="connsiteX14" fmla="*/ 2808622 w 5724034"/>
              <a:gd name="connsiteY14" fmla="*/ 207 h 3451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724034" h="3451167">
                <a:moveTo>
                  <a:pt x="2808622" y="207"/>
                </a:moveTo>
                <a:cubicBezTo>
                  <a:pt x="3316039" y="7471"/>
                  <a:pt x="3825452" y="206405"/>
                  <a:pt x="4400004" y="607462"/>
                </a:cubicBezTo>
                <a:cubicBezTo>
                  <a:pt x="4520314" y="691458"/>
                  <a:pt x="4634691" y="765791"/>
                  <a:pt x="4745277" y="837612"/>
                </a:cubicBezTo>
                <a:cubicBezTo>
                  <a:pt x="5203686" y="1135457"/>
                  <a:pt x="5430786" y="1295036"/>
                  <a:pt x="5584627" y="1665805"/>
                </a:cubicBezTo>
                <a:cubicBezTo>
                  <a:pt x="5622816" y="1757843"/>
                  <a:pt x="5655511" y="1851832"/>
                  <a:pt x="5682689" y="1947596"/>
                </a:cubicBezTo>
                <a:lnTo>
                  <a:pt x="5724034" y="2133764"/>
                </a:lnTo>
                <a:lnTo>
                  <a:pt x="5724034" y="3254784"/>
                </a:lnTo>
                <a:lnTo>
                  <a:pt x="5682668" y="3451167"/>
                </a:lnTo>
                <a:lnTo>
                  <a:pt x="3398" y="3451167"/>
                </a:lnTo>
                <a:lnTo>
                  <a:pt x="0" y="3332475"/>
                </a:lnTo>
                <a:cubicBezTo>
                  <a:pt x="1789" y="3212109"/>
                  <a:pt x="19193" y="3089357"/>
                  <a:pt x="51930" y="2960389"/>
                </a:cubicBezTo>
                <a:cubicBezTo>
                  <a:pt x="143234" y="2600640"/>
                  <a:pt x="346682" y="2219774"/>
                  <a:pt x="562146" y="1816544"/>
                </a:cubicBezTo>
                <a:cubicBezTo>
                  <a:pt x="601922" y="1742209"/>
                  <a:pt x="642967" y="1665303"/>
                  <a:pt x="683754" y="1587775"/>
                </a:cubicBezTo>
                <a:cubicBezTo>
                  <a:pt x="1048876" y="893902"/>
                  <a:pt x="1329611" y="421821"/>
                  <a:pt x="1883792" y="191878"/>
                </a:cubicBezTo>
                <a:cubicBezTo>
                  <a:pt x="2200442" y="60492"/>
                  <a:pt x="2504173" y="-4151"/>
                  <a:pt x="2808622" y="20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831C0CFE-AC9D-4032-8A9F-36B1BA171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38" y="3568843"/>
            <a:ext cx="5185263" cy="3289157"/>
          </a:xfrm>
          <a:custGeom>
            <a:avLst/>
            <a:gdLst>
              <a:gd name="connsiteX0" fmla="*/ 2789606 w 5185263"/>
              <a:gd name="connsiteY0" fmla="*/ 547 h 3289157"/>
              <a:gd name="connsiteX1" fmla="*/ 3615203 w 5185263"/>
              <a:gd name="connsiteY1" fmla="*/ 212024 h 3289157"/>
              <a:gd name="connsiteX2" fmla="*/ 4640523 w 5185263"/>
              <a:gd name="connsiteY2" fmla="*/ 1554014 h 3289157"/>
              <a:gd name="connsiteX3" fmla="*/ 4740928 w 5185263"/>
              <a:gd name="connsiteY3" fmla="*/ 1771262 h 3289157"/>
              <a:gd name="connsiteX4" fmla="*/ 5154813 w 5185263"/>
              <a:gd name="connsiteY4" fmla="*/ 2853998 h 3289157"/>
              <a:gd name="connsiteX5" fmla="*/ 5185263 w 5185263"/>
              <a:gd name="connsiteY5" fmla="*/ 3088987 h 3289157"/>
              <a:gd name="connsiteX6" fmla="*/ 5179508 w 5185263"/>
              <a:gd name="connsiteY6" fmla="*/ 3289157 h 3289157"/>
              <a:gd name="connsiteX7" fmla="*/ 106551 w 5185263"/>
              <a:gd name="connsiteY7" fmla="*/ 3289157 h 3289157"/>
              <a:gd name="connsiteX8" fmla="*/ 64243 w 5185263"/>
              <a:gd name="connsiteY8" fmla="*/ 3124220 h 3289157"/>
              <a:gd name="connsiteX9" fmla="*/ 275 w 5185263"/>
              <a:gd name="connsiteY9" fmla="*/ 2548847 h 3289157"/>
              <a:gd name="connsiteX10" fmla="*/ 221692 w 5185263"/>
              <a:gd name="connsiteY10" fmla="*/ 1451188 h 3289157"/>
              <a:gd name="connsiteX11" fmla="*/ 1011126 w 5185263"/>
              <a:gd name="connsiteY11" fmla="*/ 710513 h 3289157"/>
              <a:gd name="connsiteX12" fmla="*/ 1331439 w 5185263"/>
              <a:gd name="connsiteY12" fmla="*/ 508693 h 3289157"/>
              <a:gd name="connsiteX13" fmla="*/ 2789606 w 5185263"/>
              <a:gd name="connsiteY13" fmla="*/ 547 h 328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185263" h="3289157">
                <a:moveTo>
                  <a:pt x="2789606" y="547"/>
                </a:moveTo>
                <a:cubicBezTo>
                  <a:pt x="3064091" y="7389"/>
                  <a:pt x="3335164" y="78419"/>
                  <a:pt x="3615203" y="212024"/>
                </a:cubicBezTo>
                <a:cubicBezTo>
                  <a:pt x="4105311" y="445850"/>
                  <a:pt x="4339344" y="895220"/>
                  <a:pt x="4640523" y="1554014"/>
                </a:cubicBezTo>
                <a:cubicBezTo>
                  <a:pt x="4674166" y="1627622"/>
                  <a:pt x="4708067" y="1700661"/>
                  <a:pt x="4740928" y="1771262"/>
                </a:cubicBezTo>
                <a:cubicBezTo>
                  <a:pt x="4918908" y="2154224"/>
                  <a:pt x="5086959" y="2515945"/>
                  <a:pt x="5154813" y="2853998"/>
                </a:cubicBezTo>
                <a:cubicBezTo>
                  <a:pt x="5171032" y="2934791"/>
                  <a:pt x="5181222" y="3012769"/>
                  <a:pt x="5185263" y="3088987"/>
                </a:cubicBezTo>
                <a:lnTo>
                  <a:pt x="5179508" y="3289157"/>
                </a:lnTo>
                <a:lnTo>
                  <a:pt x="106551" y="3289157"/>
                </a:lnTo>
                <a:lnTo>
                  <a:pt x="64243" y="3124220"/>
                </a:lnTo>
                <a:cubicBezTo>
                  <a:pt x="24356" y="2932449"/>
                  <a:pt x="2942" y="2740198"/>
                  <a:pt x="275" y="2548847"/>
                </a:cubicBezTo>
                <a:cubicBezTo>
                  <a:pt x="-5129" y="2157654"/>
                  <a:pt x="69311" y="1788324"/>
                  <a:pt x="221692" y="1451188"/>
                </a:cubicBezTo>
                <a:cubicBezTo>
                  <a:pt x="375157" y="1111655"/>
                  <a:pt x="586167" y="971279"/>
                  <a:pt x="1011126" y="710513"/>
                </a:cubicBezTo>
                <a:cubicBezTo>
                  <a:pt x="1113643" y="647635"/>
                  <a:pt x="1219676" y="582554"/>
                  <a:pt x="1331439" y="508693"/>
                </a:cubicBezTo>
                <a:cubicBezTo>
                  <a:pt x="1865178" y="156035"/>
                  <a:pt x="2332131" y="-10858"/>
                  <a:pt x="2789606" y="547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2121" y="3870285"/>
            <a:ext cx="3848430" cy="2186393"/>
          </a:xfrm>
        </p:spPr>
        <p:txBody>
          <a:bodyPr anchor="b">
            <a:normAutofit/>
          </a:bodyPr>
          <a:lstStyle/>
          <a:p>
            <a:r>
              <a:rPr lang="en-US" sz="4000">
                <a:solidFill>
                  <a:schemeClr val="tx1">
                    <a:lumMod val="75000"/>
                    <a:lumOff val="25000"/>
                  </a:schemeClr>
                </a:solidFill>
              </a:rPr>
              <a:t>Epigenetics</a:t>
            </a:r>
            <a:endParaRPr lang="en-AU" sz="40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2127" y="6056678"/>
            <a:ext cx="3848429" cy="678633"/>
          </a:xfrm>
        </p:spPr>
        <p:txBody>
          <a:bodyPr anchor="t">
            <a:normAutofit/>
          </a:bodyPr>
          <a:lstStyle/>
          <a:p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</a:rPr>
              <a:t>ATHBY Human Biology</a:t>
            </a:r>
            <a:endParaRPr lang="en-AU" sz="18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AU" sz="18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66A74-57ED-F0DD-D03D-22E111E3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8F854-09C4-1574-F16F-5623403EF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1DFDA5-C76F-3D3C-DCEB-81A9D07AD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31" y="0"/>
            <a:ext cx="5496338" cy="68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58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D2920D-3244-00B9-9D21-AED591E59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271804" cy="1639888"/>
          </a:xfrm>
        </p:spPr>
        <p:txBody>
          <a:bodyPr anchor="b">
            <a:normAutofit/>
          </a:bodyPr>
          <a:lstStyle/>
          <a:p>
            <a:r>
              <a:rPr lang="en-AU" dirty="0"/>
              <a:t>Changes to histone shape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193DF-767B-AD88-DAAE-6E29BD216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8" y="2312987"/>
            <a:ext cx="5400815" cy="4102099"/>
          </a:xfrm>
        </p:spPr>
        <p:txBody>
          <a:bodyPr>
            <a:normAutofit/>
          </a:bodyPr>
          <a:lstStyle/>
          <a:p>
            <a:r>
              <a:rPr lang="en-AU" sz="2400" dirty="0"/>
              <a:t>As histones are proteins, their </a:t>
            </a:r>
            <a:r>
              <a:rPr lang="en-AU" sz="2400" b="1" dirty="0"/>
              <a:t>shape can be modified </a:t>
            </a:r>
            <a:r>
              <a:rPr lang="en-AU" sz="2400" dirty="0"/>
              <a:t>by changing the </a:t>
            </a:r>
            <a:r>
              <a:rPr lang="en-AU" sz="2400" b="1" dirty="0"/>
              <a:t>amino acid sequence</a:t>
            </a:r>
            <a:r>
              <a:rPr lang="en-AU" sz="2400" dirty="0"/>
              <a:t>. These changes will be copied into new histone molecules each time new DNA molecules are produced.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 diagram of a human body&#10;&#10;Description automatically generated">
            <a:extLst>
              <a:ext uri="{FF2B5EF4-FFF2-40B4-BE49-F238E27FC236}">
                <a16:creationId xmlns:a16="http://schemas.microsoft.com/office/drawing/2014/main" id="{635F56B0-E326-4B1B-1391-A4653AB5E2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26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71376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9076E3-151D-D443-DE9B-4BE3F2D2A9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207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2E106-7C31-2B71-03B4-84077E618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4305" y="0"/>
            <a:ext cx="2932043" cy="743307"/>
          </a:xfrm>
        </p:spPr>
        <p:txBody>
          <a:bodyPr anchor="b">
            <a:normAutofit fontScale="90000"/>
          </a:bodyPr>
          <a:lstStyle/>
          <a:p>
            <a:r>
              <a:rPr lang="en-AU" dirty="0"/>
              <a:t>Acetylation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AB5C0-BCB4-CCDA-9FD5-1BBC961B5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8687" y="556591"/>
            <a:ext cx="3458817" cy="5605669"/>
          </a:xfrm>
        </p:spPr>
        <p:txBody>
          <a:bodyPr>
            <a:normAutofit lnSpcReduction="10000"/>
          </a:bodyPr>
          <a:lstStyle/>
          <a:p>
            <a:pPr>
              <a:lnSpc>
                <a:spcPct val="130000"/>
              </a:lnSpc>
            </a:pPr>
            <a:r>
              <a:rPr lang="en-AU" sz="2400" dirty="0"/>
              <a:t>A histone can also be modified by addition of the </a:t>
            </a:r>
            <a:r>
              <a:rPr lang="en-AU" sz="2400" b="1" dirty="0"/>
              <a:t>acetyl group </a:t>
            </a:r>
            <a:r>
              <a:rPr lang="en-AU" sz="2400" dirty="0"/>
              <a:t>(CH</a:t>
            </a:r>
            <a:r>
              <a:rPr lang="en-AU" sz="2400" baseline="-25000" dirty="0"/>
              <a:t>3</a:t>
            </a:r>
            <a:r>
              <a:rPr lang="en-AU" sz="2400" dirty="0"/>
              <a:t>CO), which relaxes the chromatin, </a:t>
            </a:r>
            <a:r>
              <a:rPr lang="en-AU" sz="2400" b="1" dirty="0"/>
              <a:t>promoting</a:t>
            </a:r>
            <a:r>
              <a:rPr lang="en-AU" sz="2400" dirty="0"/>
              <a:t> transcription and therefore enhancing gene expression. </a:t>
            </a:r>
          </a:p>
        </p:txBody>
      </p:sp>
    </p:spTree>
    <p:extLst>
      <p:ext uri="{BB962C8B-B14F-4D97-AF65-F5344CB8AC3E}">
        <p14:creationId xmlns:p14="http://schemas.microsoft.com/office/powerpoint/2010/main" val="1793614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85987E-67CA-13F3-5DEB-5E203515D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1588" y="643467"/>
            <a:ext cx="790222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459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F57681-E6E0-98D3-908E-7F93F221B7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54" r="10322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E91434-8B69-C6B4-91A2-4E357A8AD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736" y="268357"/>
            <a:ext cx="2803663" cy="657971"/>
          </a:xfrm>
        </p:spPr>
        <p:txBody>
          <a:bodyPr anchor="b">
            <a:normAutofit fontScale="90000"/>
          </a:bodyPr>
          <a:lstStyle/>
          <a:p>
            <a:r>
              <a:rPr lang="en-AU" dirty="0"/>
              <a:t>Methylation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0DB7F-EFAF-A76B-3849-64EECEEDA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7774" y="926328"/>
            <a:ext cx="3309730" cy="5345263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AU" sz="2400" dirty="0"/>
              <a:t>Chromatin can be modified by addition of </a:t>
            </a:r>
            <a:r>
              <a:rPr lang="en-AU" sz="2400" b="1" dirty="0"/>
              <a:t>methyl groups</a:t>
            </a:r>
            <a:r>
              <a:rPr lang="en-AU" sz="2400" dirty="0"/>
              <a:t> (CH</a:t>
            </a:r>
            <a:r>
              <a:rPr lang="en-AU" sz="2400" baseline="-25000" dirty="0"/>
              <a:t>3</a:t>
            </a:r>
            <a:r>
              <a:rPr lang="en-AU" sz="2400" dirty="0"/>
              <a:t>) to either the histone or the DNA molecule.</a:t>
            </a:r>
          </a:p>
        </p:txBody>
      </p:sp>
    </p:spTree>
    <p:extLst>
      <p:ext uri="{BB962C8B-B14F-4D97-AF65-F5344CB8AC3E}">
        <p14:creationId xmlns:p14="http://schemas.microsoft.com/office/powerpoint/2010/main" val="676924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F57681-E6E0-98D3-908E-7F93F221B7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54" r="10322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E91434-8B69-C6B4-91A2-4E357A8AD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736" y="268357"/>
            <a:ext cx="2803663" cy="657971"/>
          </a:xfrm>
        </p:spPr>
        <p:txBody>
          <a:bodyPr anchor="b">
            <a:normAutofit fontScale="90000"/>
          </a:bodyPr>
          <a:lstStyle/>
          <a:p>
            <a:r>
              <a:rPr lang="en-AU" dirty="0"/>
              <a:t>Methylation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0DB7F-EFAF-A76B-3849-64EECEEDA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7774" y="926328"/>
            <a:ext cx="3309730" cy="5345263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AU" sz="2400" b="1" dirty="0"/>
              <a:t>Histone methylation </a:t>
            </a:r>
            <a:r>
              <a:rPr lang="en-AU" sz="2400" dirty="0"/>
              <a:t>may either increase or decrease transcription, depending on where it attaches.</a:t>
            </a:r>
          </a:p>
        </p:txBody>
      </p:sp>
    </p:spTree>
    <p:extLst>
      <p:ext uri="{BB962C8B-B14F-4D97-AF65-F5344CB8AC3E}">
        <p14:creationId xmlns:p14="http://schemas.microsoft.com/office/powerpoint/2010/main" val="18645531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F57681-E6E0-98D3-908E-7F93F221B7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54" r="10322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E91434-8B69-C6B4-91A2-4E357A8AD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736" y="268357"/>
            <a:ext cx="2803663" cy="657971"/>
          </a:xfrm>
        </p:spPr>
        <p:txBody>
          <a:bodyPr anchor="b">
            <a:normAutofit fontScale="90000"/>
          </a:bodyPr>
          <a:lstStyle/>
          <a:p>
            <a:r>
              <a:rPr lang="en-AU" dirty="0"/>
              <a:t>Methylation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0DB7F-EFAF-A76B-3849-64EECEEDA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8991" y="926328"/>
            <a:ext cx="3508513" cy="543471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30000"/>
              </a:lnSpc>
            </a:pPr>
            <a:r>
              <a:rPr lang="en-AU" sz="2600" b="1" dirty="0"/>
              <a:t>DNA methylation </a:t>
            </a:r>
            <a:r>
              <a:rPr lang="en-AU" sz="2600" dirty="0"/>
              <a:t>usually occurs only where a cytosine nucleotide is next to a guanine nucleotide. It will always </a:t>
            </a:r>
            <a:r>
              <a:rPr lang="en-AU" sz="2600" b="1" dirty="0"/>
              <a:t>inhibit</a:t>
            </a:r>
            <a:r>
              <a:rPr lang="en-AU" sz="2600" dirty="0"/>
              <a:t> gene expression by restricting access of RNA polymerase to the DNA molecule.</a:t>
            </a:r>
          </a:p>
          <a:p>
            <a:pPr>
              <a:lnSpc>
                <a:spcPct val="130000"/>
              </a:lnSpc>
            </a:pP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9597657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 diagram of a human body&#10;&#10;Description automatically generated">
            <a:extLst>
              <a:ext uri="{FF2B5EF4-FFF2-40B4-BE49-F238E27FC236}">
                <a16:creationId xmlns:a16="http://schemas.microsoft.com/office/drawing/2014/main" id="{545314ED-DDA6-E99F-D67C-9F439FB797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88" r="16515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B0EAC-2BE5-09F9-2F02-47F1C3391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1122" y="198783"/>
            <a:ext cx="4210573" cy="6430617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AU" sz="2400" dirty="0"/>
              <a:t>Exposure to </a:t>
            </a:r>
            <a:r>
              <a:rPr lang="en-AU" sz="2400" b="1" dirty="0"/>
              <a:t>environmental stimuli </a:t>
            </a:r>
            <a:r>
              <a:rPr lang="en-AU" sz="2400" dirty="0"/>
              <a:t>such as severe stress, nutritional factors, toxins or drugs have been identified as </a:t>
            </a:r>
            <a:r>
              <a:rPr lang="en-AU" sz="2400" b="1" dirty="0"/>
              <a:t>epigenetic factors </a:t>
            </a:r>
            <a:r>
              <a:rPr lang="en-AU" sz="2400" dirty="0"/>
              <a:t>that can influence gene expression at any step in the pathway from gene to protein.</a:t>
            </a:r>
          </a:p>
        </p:txBody>
      </p:sp>
    </p:spTree>
    <p:extLst>
      <p:ext uri="{BB962C8B-B14F-4D97-AF65-F5344CB8AC3E}">
        <p14:creationId xmlns:p14="http://schemas.microsoft.com/office/powerpoint/2010/main" val="3512202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F2FEB-805A-254D-69A9-41A9DA2F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A317A6-7B4A-58B1-263D-055443B79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1634"/>
            <a:ext cx="12192000" cy="627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19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13" y="-139339"/>
            <a:ext cx="5271804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br>
              <a:rPr lang="en-US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256" y="820882"/>
            <a:ext cx="6411230" cy="5839691"/>
          </a:xfrm>
        </p:spPr>
        <p:txBody>
          <a:bodyPr>
            <a:normAutofit lnSpcReduction="10000"/>
          </a:bodyPr>
          <a:lstStyle/>
          <a:p>
            <a:r>
              <a:rPr lang="en-AU" sz="2300" dirty="0"/>
              <a:t>Define epigenetics.</a:t>
            </a:r>
          </a:p>
          <a:p>
            <a:r>
              <a:rPr lang="en-AU" sz="2300" dirty="0"/>
              <a:t>Define the epigenome.</a:t>
            </a:r>
          </a:p>
          <a:p>
            <a:r>
              <a:rPr lang="en-AU" sz="2300" dirty="0"/>
              <a:t>Describe the structure of chromatin.</a:t>
            </a:r>
          </a:p>
          <a:p>
            <a:r>
              <a:rPr lang="en-AU" sz="2300" dirty="0"/>
              <a:t>List and describe four mechanisms of epigenetics (histone modification, acetylation, histone methylation and DNA methylation).</a:t>
            </a:r>
          </a:p>
          <a:p>
            <a:r>
              <a:rPr lang="en-AU" sz="2300" dirty="0"/>
              <a:t>Classify epigenetic modifications as enhancers or inhibitors.</a:t>
            </a:r>
          </a:p>
          <a:p>
            <a:r>
              <a:rPr lang="en-AU" sz="2300" dirty="0"/>
              <a:t>List environmental factors that influence epigenetics.</a:t>
            </a:r>
          </a:p>
          <a:p>
            <a:endParaRPr lang="en-AU" dirty="0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7" name="Graphic 46">
            <a:extLst>
              <a:ext uri="{FF2B5EF4-FFF2-40B4-BE49-F238E27FC236}">
                <a16:creationId xmlns:a16="http://schemas.microsoft.com/office/drawing/2014/main" id="{7164E8BD-CF2D-81F6-F877-3BA3CC57A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54" r="29554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333739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7357C1-895C-3CE0-57DF-8216E5D0A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22" r="1" b="1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63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8343-B619-8AF9-73AD-4F295769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61F89-9865-63ED-2FB7-515A64DE7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225" y="2192695"/>
            <a:ext cx="11818776" cy="4497354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Explain why messenger RNA is needed for protein synthesis 								    (4 marks)</a:t>
            </a:r>
          </a:p>
          <a:p>
            <a:pPr marL="342900" indent="-342900">
              <a:buAutoNum type="arabicPeriod"/>
            </a:pPr>
            <a:r>
              <a:rPr lang="en-US" sz="2800" dirty="0"/>
              <a:t>Draw the sliding filament model of muscle 	    (6 marks)</a:t>
            </a:r>
          </a:p>
          <a:p>
            <a:pPr marL="342900" indent="-342900">
              <a:buAutoNum type="arabicPeriod"/>
            </a:pPr>
            <a:r>
              <a:rPr lang="en-US" sz="2800" dirty="0"/>
              <a:t>Describe the three stages of cellular respiration (9 marks)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68241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124" y="556591"/>
            <a:ext cx="5531230" cy="2057400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161" y="2613991"/>
            <a:ext cx="5171839" cy="3687418"/>
          </a:xfrm>
        </p:spPr>
        <p:txBody>
          <a:bodyPr vert="horz" lIns="109728" tIns="109728" rIns="109728" bIns="91440" rtlCol="0" anchor="t">
            <a:normAutofit fontScale="92500"/>
          </a:bodyPr>
          <a:lstStyle/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en-AU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pigenetics is the study of phenotypic expression of genes, which depends on the factors controlling transcription and translation during protein synthesis, the products of other genes, and the environment.</a:t>
            </a:r>
            <a:endParaRPr lang="en-US" sz="13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29D49C1-51D8-72EB-469D-7F01130C5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78" r="29478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13" y="-139339"/>
            <a:ext cx="5271804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br>
              <a:rPr lang="en-US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256" y="820882"/>
            <a:ext cx="6411230" cy="5839691"/>
          </a:xfrm>
        </p:spPr>
        <p:txBody>
          <a:bodyPr>
            <a:normAutofit lnSpcReduction="10000"/>
          </a:bodyPr>
          <a:lstStyle/>
          <a:p>
            <a:r>
              <a:rPr lang="en-AU" sz="2300" dirty="0"/>
              <a:t>Define epigenetics.</a:t>
            </a:r>
          </a:p>
          <a:p>
            <a:r>
              <a:rPr lang="en-AU" sz="2300" dirty="0"/>
              <a:t>Define the epigenome.</a:t>
            </a:r>
          </a:p>
          <a:p>
            <a:r>
              <a:rPr lang="en-AU" sz="2300" dirty="0"/>
              <a:t>Describe the structure of chromatin.</a:t>
            </a:r>
          </a:p>
          <a:p>
            <a:r>
              <a:rPr lang="en-AU" sz="2300" dirty="0"/>
              <a:t>List and describe four mechanisms of epigenetics (histone modification, acetylation, histone methylation and DNA methylation).</a:t>
            </a:r>
          </a:p>
          <a:p>
            <a:r>
              <a:rPr lang="en-AU" sz="2300" dirty="0"/>
              <a:t>Classify epigenetic modifications as enhancers or inhibitors.</a:t>
            </a:r>
          </a:p>
          <a:p>
            <a:r>
              <a:rPr lang="en-AU" sz="2300" dirty="0"/>
              <a:t>List environmental factors that influence epigenetics.</a:t>
            </a:r>
          </a:p>
          <a:p>
            <a:endParaRPr lang="en-AU" dirty="0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7" name="Graphic 46">
            <a:extLst>
              <a:ext uri="{FF2B5EF4-FFF2-40B4-BE49-F238E27FC236}">
                <a16:creationId xmlns:a16="http://schemas.microsoft.com/office/drawing/2014/main" id="{7164E8BD-CF2D-81F6-F877-3BA3CC57A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54" r="29554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73191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05DB5-DE31-7AB9-5034-E2061AA61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306" y="337930"/>
            <a:ext cx="5414839" cy="813922"/>
          </a:xfrm>
        </p:spPr>
        <p:txBody>
          <a:bodyPr anchor="b">
            <a:normAutofit/>
          </a:bodyPr>
          <a:lstStyle/>
          <a:p>
            <a:r>
              <a:rPr lang="en-AU" dirty="0"/>
              <a:t>Epigenetics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A1304-72D1-0423-3B56-19F800CB1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306" y="1149144"/>
            <a:ext cx="6286424" cy="5460377"/>
          </a:xfrm>
        </p:spPr>
        <p:txBody>
          <a:bodyPr anchor="t">
            <a:normAutofit/>
          </a:bodyPr>
          <a:lstStyle/>
          <a:p>
            <a:r>
              <a:rPr lang="en-AU" sz="2400" dirty="0"/>
              <a:t>“</a:t>
            </a:r>
            <a:r>
              <a:rPr lang="en-AU" sz="2400" i="1" dirty="0"/>
              <a:t>In addition to</a:t>
            </a:r>
            <a:r>
              <a:rPr lang="en-AU" sz="2400" dirty="0"/>
              <a:t>” or “</a:t>
            </a:r>
            <a:r>
              <a:rPr lang="en-AU" sz="2400" i="1" dirty="0"/>
              <a:t>on top of</a:t>
            </a:r>
            <a:r>
              <a:rPr lang="en-AU" sz="2400" dirty="0"/>
              <a:t>” genetics, epigenetics refers to </a:t>
            </a:r>
            <a:r>
              <a:rPr lang="en-AU" sz="2400" b="1" dirty="0"/>
              <a:t>changes in gene expression </a:t>
            </a:r>
            <a:r>
              <a:rPr lang="en-AU" sz="2400" dirty="0"/>
              <a:t>that are independent of the genes themselves. </a:t>
            </a:r>
          </a:p>
          <a:p>
            <a:r>
              <a:rPr lang="en-AU" sz="2400" dirty="0"/>
              <a:t>Epigenetics allows for </a:t>
            </a:r>
            <a:r>
              <a:rPr lang="en-AU" sz="2400" b="1" dirty="0"/>
              <a:t>environmental factors to be inherited</a:t>
            </a:r>
            <a:r>
              <a:rPr lang="en-AU" sz="2400" dirty="0"/>
              <a:t>, by influencing which genes are switched on or off in successive generations.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2733F4-E4DA-0D24-5A7F-5396303E1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0" r="21060"/>
          <a:stretch/>
        </p:blipFill>
        <p:spPr>
          <a:xfrm>
            <a:off x="7903862" y="1073827"/>
            <a:ext cx="3313509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133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DEFCCB-B911-E4A7-2EB7-B813ED741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363" y="474879"/>
            <a:ext cx="5580015" cy="837765"/>
          </a:xfrm>
        </p:spPr>
        <p:txBody>
          <a:bodyPr anchor="b">
            <a:normAutofit/>
          </a:bodyPr>
          <a:lstStyle/>
          <a:p>
            <a:r>
              <a:rPr lang="en-AU" dirty="0"/>
              <a:t>The epigenome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F565F-5660-6222-1B6D-0492C0C0F0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364" y="1431235"/>
            <a:ext cx="5477636" cy="4533003"/>
          </a:xfrm>
        </p:spPr>
        <p:txBody>
          <a:bodyPr anchor="t">
            <a:normAutofit/>
          </a:bodyPr>
          <a:lstStyle/>
          <a:p>
            <a:r>
              <a:rPr lang="en-AU" sz="2400" dirty="0"/>
              <a:t>The </a:t>
            </a:r>
            <a:r>
              <a:rPr lang="en-AU" sz="2400" b="1" dirty="0"/>
              <a:t>genome</a:t>
            </a:r>
            <a:r>
              <a:rPr lang="en-AU" sz="2400" dirty="0"/>
              <a:t> is the hereditary information encoded in a person’s DNA, but the </a:t>
            </a:r>
            <a:r>
              <a:rPr lang="en-AU" sz="2400" b="1" dirty="0"/>
              <a:t>epigenome</a:t>
            </a:r>
            <a:r>
              <a:rPr lang="en-AU" sz="2400" dirty="0"/>
              <a:t> is the sum of all factors which control gene expression, so controls when and which cells produce which proteins.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1A041D-9909-E5A9-8FCE-224965DBE5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1"/>
          <a:stretch/>
        </p:blipFill>
        <p:spPr>
          <a:xfrm>
            <a:off x="6877878" y="29419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48951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35AB8F98-27E9-490A-9FFC-6FB07CEAB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4762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CBB673AF-CE4B-46CB-AF61-47A2F6B51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92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BB244C92-C225-4ED6-9477-FE38CFE2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D3B79606-5986-49BA-9D40-A0FD94094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7618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5A8F042-D3D7-3CC0-719A-49623B8FB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29" r="-2" b="27684"/>
          <a:stretch/>
        </p:blipFill>
        <p:spPr>
          <a:xfrm>
            <a:off x="966083" y="10"/>
            <a:ext cx="9841377" cy="6857990"/>
          </a:xfrm>
          <a:custGeom>
            <a:avLst/>
            <a:gdLst/>
            <a:ahLst/>
            <a:cxnLst/>
            <a:rect l="l" t="t" r="r" b="b"/>
            <a:pathLst>
              <a:path w="9841377" h="6858000">
                <a:moveTo>
                  <a:pt x="1623023" y="0"/>
                </a:moveTo>
                <a:lnTo>
                  <a:pt x="4289415" y="0"/>
                </a:lnTo>
                <a:lnTo>
                  <a:pt x="4359035" y="0"/>
                </a:lnTo>
                <a:lnTo>
                  <a:pt x="5482342" y="0"/>
                </a:lnTo>
                <a:lnTo>
                  <a:pt x="5551962" y="0"/>
                </a:lnTo>
                <a:lnTo>
                  <a:pt x="8218354" y="0"/>
                </a:lnTo>
                <a:lnTo>
                  <a:pt x="8240478" y="14997"/>
                </a:lnTo>
                <a:cubicBezTo>
                  <a:pt x="9267641" y="754641"/>
                  <a:pt x="9841377" y="2093192"/>
                  <a:pt x="9841377" y="3621656"/>
                </a:cubicBezTo>
                <a:cubicBezTo>
                  <a:pt x="9841377" y="4969131"/>
                  <a:pt x="8912652" y="5602839"/>
                  <a:pt x="7967027" y="6374814"/>
                </a:cubicBezTo>
                <a:cubicBezTo>
                  <a:pt x="7794824" y="6515397"/>
                  <a:pt x="7624197" y="6653108"/>
                  <a:pt x="7450379" y="6780599"/>
                </a:cubicBezTo>
                <a:lnTo>
                  <a:pt x="7338623" y="6858000"/>
                </a:lnTo>
                <a:lnTo>
                  <a:pt x="5551962" y="6858000"/>
                </a:lnTo>
                <a:lnTo>
                  <a:pt x="5482342" y="6858000"/>
                </a:lnTo>
                <a:lnTo>
                  <a:pt x="4359035" y="6858000"/>
                </a:lnTo>
                <a:lnTo>
                  <a:pt x="4289415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971437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86840C-48AA-F860-9787-23EF97B5F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6239" y="526372"/>
            <a:ext cx="4718434" cy="761737"/>
          </a:xfrm>
        </p:spPr>
        <p:txBody>
          <a:bodyPr anchor="b">
            <a:normAutofit fontScale="90000"/>
          </a:bodyPr>
          <a:lstStyle/>
          <a:p>
            <a:r>
              <a:rPr lang="en-AU" dirty="0"/>
              <a:t>Chromatin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F87E4D0-D347-4DA8-81D7-104733308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293" y="1074738"/>
            <a:ext cx="4906732" cy="467981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DC9CEF6-58E1-4D78-BBBE-76F779AD9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7555" y="898498"/>
            <a:ext cx="5298208" cy="503229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7AF1248-67F7-4FEF-8D1D-FE33661A9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266" y="993913"/>
            <a:ext cx="5101442" cy="485195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58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59621D-CC25-503C-F8EE-553FB2614C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2941"/>
          <a:stretch/>
        </p:blipFill>
        <p:spPr>
          <a:xfrm>
            <a:off x="1033670" y="1288109"/>
            <a:ext cx="4349282" cy="4221274"/>
          </a:xfrm>
          <a:custGeom>
            <a:avLst/>
            <a:gdLst/>
            <a:ahLst/>
            <a:cxnLst/>
            <a:rect l="l" t="t" r="r" b="b"/>
            <a:pathLst>
              <a:path w="4292584" h="4094066">
                <a:moveTo>
                  <a:pt x="2456537" y="0"/>
                </a:moveTo>
                <a:cubicBezTo>
                  <a:pt x="2738780" y="0"/>
                  <a:pt x="2998545" y="55066"/>
                  <a:pt x="3228742" y="163517"/>
                </a:cubicBezTo>
                <a:cubicBezTo>
                  <a:pt x="3444477" y="265234"/>
                  <a:pt x="3633959" y="413698"/>
                  <a:pt x="3791935" y="604700"/>
                </a:cubicBezTo>
                <a:cubicBezTo>
                  <a:pt x="4114802" y="995211"/>
                  <a:pt x="4292584" y="1550174"/>
                  <a:pt x="4292584" y="2167403"/>
                </a:cubicBezTo>
                <a:cubicBezTo>
                  <a:pt x="4292584" y="2413659"/>
                  <a:pt x="4223774" y="2611299"/>
                  <a:pt x="4069573" y="2808283"/>
                </a:cubicBezTo>
                <a:cubicBezTo>
                  <a:pt x="3908278" y="3014339"/>
                  <a:pt x="3665922" y="3204126"/>
                  <a:pt x="3409289" y="3405037"/>
                </a:cubicBezTo>
                <a:cubicBezTo>
                  <a:pt x="3361941" y="3442060"/>
                  <a:pt x="3313027" y="3480392"/>
                  <a:pt x="3264115" y="3519190"/>
                </a:cubicBezTo>
                <a:cubicBezTo>
                  <a:pt x="2826289" y="3866416"/>
                  <a:pt x="2506740" y="4094066"/>
                  <a:pt x="2071218" y="4094066"/>
                </a:cubicBezTo>
                <a:cubicBezTo>
                  <a:pt x="1407617" y="4094066"/>
                  <a:pt x="937645" y="3814621"/>
                  <a:pt x="499819" y="3159623"/>
                </a:cubicBezTo>
                <a:cubicBezTo>
                  <a:pt x="442524" y="3073891"/>
                  <a:pt x="386517" y="2995921"/>
                  <a:pt x="332353" y="2920566"/>
                </a:cubicBezTo>
                <a:cubicBezTo>
                  <a:pt x="107867" y="2608119"/>
                  <a:pt x="0" y="2445632"/>
                  <a:pt x="0" y="2167403"/>
                </a:cubicBezTo>
                <a:cubicBezTo>
                  <a:pt x="0" y="1891138"/>
                  <a:pt x="67612" y="1618236"/>
                  <a:pt x="200812" y="1356275"/>
                </a:cubicBezTo>
                <a:cubicBezTo>
                  <a:pt x="331156" y="1100015"/>
                  <a:pt x="517505" y="865448"/>
                  <a:pt x="754611" y="659299"/>
                </a:cubicBezTo>
                <a:cubicBezTo>
                  <a:pt x="987664" y="456610"/>
                  <a:pt x="1264470" y="289449"/>
                  <a:pt x="1555279" y="175950"/>
                </a:cubicBezTo>
                <a:cubicBezTo>
                  <a:pt x="1853918" y="59181"/>
                  <a:pt x="2157254" y="0"/>
                  <a:pt x="2456537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0875B-A1CC-5A59-2F3A-338255E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6238" y="1288109"/>
            <a:ext cx="5188496" cy="5032291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AU" sz="2400" dirty="0"/>
              <a:t>Chromatin fibres are strands of </a:t>
            </a:r>
            <a:r>
              <a:rPr lang="en-AU" sz="2400" b="1" dirty="0"/>
              <a:t>DNA</a:t>
            </a:r>
            <a:r>
              <a:rPr lang="en-AU" sz="2400" dirty="0"/>
              <a:t>, coiled around special proteins called </a:t>
            </a:r>
            <a:r>
              <a:rPr lang="en-AU" sz="2400" b="1" dirty="0"/>
              <a:t>histones</a:t>
            </a:r>
            <a:r>
              <a:rPr lang="en-AU" sz="2400" dirty="0"/>
              <a:t>. Histones influence the way that genes are expressed, for example once a stem cell differentiates into a liver cell, it will produce more liver cells, rather than reverting back into a stem cell. </a:t>
            </a:r>
          </a:p>
        </p:txBody>
      </p:sp>
    </p:spTree>
    <p:extLst>
      <p:ext uri="{BB962C8B-B14F-4D97-AF65-F5344CB8AC3E}">
        <p14:creationId xmlns:p14="http://schemas.microsoft.com/office/powerpoint/2010/main" val="4264854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2502</TotalTime>
  <Words>503</Words>
  <Application>Microsoft Office PowerPoint</Application>
  <PresentationFormat>Widescreen</PresentationFormat>
  <Paragraphs>40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Meiryo</vt:lpstr>
      <vt:lpstr>Arial</vt:lpstr>
      <vt:lpstr>Calibri</vt:lpstr>
      <vt:lpstr>Corbel</vt:lpstr>
      <vt:lpstr>SketchLinesVTI</vt:lpstr>
      <vt:lpstr>Epigenetics</vt:lpstr>
      <vt:lpstr>PowerPoint Presentation</vt:lpstr>
      <vt:lpstr>Review</vt:lpstr>
      <vt:lpstr>Learning Intentions</vt:lpstr>
      <vt:lpstr>Success criteria </vt:lpstr>
      <vt:lpstr>Epigenetics</vt:lpstr>
      <vt:lpstr>The epigenome</vt:lpstr>
      <vt:lpstr>PowerPoint Presentation</vt:lpstr>
      <vt:lpstr>Chromatin</vt:lpstr>
      <vt:lpstr>PowerPoint Presentation</vt:lpstr>
      <vt:lpstr>Changes to histone shape</vt:lpstr>
      <vt:lpstr>Acetylation</vt:lpstr>
      <vt:lpstr>PowerPoint Presentation</vt:lpstr>
      <vt:lpstr>Methylation</vt:lpstr>
      <vt:lpstr>Methylation</vt:lpstr>
      <vt:lpstr>Methylation</vt:lpstr>
      <vt:lpstr>PowerPoint Presentation</vt:lpstr>
      <vt:lpstr>PowerPoint Presentation</vt:lpstr>
      <vt:lpstr>Success criteria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</cp:lastModifiedBy>
  <cp:revision>49</cp:revision>
  <dcterms:created xsi:type="dcterms:W3CDTF">2023-02-01T11:31:06Z</dcterms:created>
  <dcterms:modified xsi:type="dcterms:W3CDTF">2024-06-17T12:15:47Z</dcterms:modified>
</cp:coreProperties>
</file>

<file path=docProps/thumbnail.jpeg>
</file>